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59" r:id="rId13"/>
    <p:sldId id="270" r:id="rId14"/>
    <p:sldId id="271" r:id="rId15"/>
    <p:sldId id="272" r:id="rId16"/>
    <p:sldId id="273" r:id="rId17"/>
    <p:sldId id="260" r:id="rId18"/>
    <p:sldId id="274" r:id="rId19"/>
    <p:sldId id="275" r:id="rId20"/>
    <p:sldId id="276" r:id="rId21"/>
    <p:sldId id="277" r:id="rId22"/>
    <p:sldId id="278" r:id="rId23"/>
    <p:sldId id="261" r:id="rId24"/>
    <p:sldId id="279" r:id="rId25"/>
    <p:sldId id="280" r:id="rId26"/>
    <p:sldId id="281" r:id="rId27"/>
    <p:sldId id="282" r:id="rId28"/>
    <p:sldId id="284" r:id="rId29"/>
    <p:sldId id="285" r:id="rId30"/>
    <p:sldId id="286" r:id="rId31"/>
    <p:sldId id="287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4841"/>
    <a:srgbClr val="595959"/>
    <a:srgbClr val="1B483C"/>
    <a:srgbClr val="F33625"/>
    <a:srgbClr val="FFFFFF"/>
    <a:srgbClr val="16443B"/>
    <a:srgbClr val="006952"/>
    <a:srgbClr val="346359"/>
    <a:srgbClr val="0A503E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123" d="100"/>
          <a:sy n="123" d="100"/>
        </p:scale>
        <p:origin x="114" y="34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D7084-AF2F-48BF-A4C8-099E1731E4A2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6184A5-FC08-489C-B1C7-7AAF54B0E2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201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63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86925AD-34CE-465F-A2D1-2AE877B15D29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255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0B05B84-3DD3-4B92-B3B2-75054FDF7E9C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886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F3605AD-7849-4DD6-A5CB-36EEBB43722A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292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C0699A9-BD7D-4AC6-B881-B89EEF983AB6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4917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30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CB31C4C-5465-45E1-88D2-19807C4E66F9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0797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50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484AD5D-8862-48FD-BAC4-5367C97CA922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3661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71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F091D14-B73F-4DA8-9403-482FE6D09567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482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91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E1CFE03-1DE8-44E6-8E02-4AA9C5F8571A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4737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3B3C12A-B1EA-4C83-97FA-5075970FE891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8217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6F5D1F4-6F25-4138-B04D-B0BFD27CC566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9284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B77008A-37E1-4C61-9B18-9A66792A668C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763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E44D4ED-FC25-4AB1-8AD3-54C4F203234E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4371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FC104A7-6E22-411B-B828-ECE6AA37B924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7209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604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A9898CE-6E17-44C3-9B23-3DAC850AFEFB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327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645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E2906ED-8432-4476-BB66-2C44205BD13C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4159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665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207D89-EF69-4085-9F2B-78051C2F1CBA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85276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686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B60D2D9-780D-4BD0-BFB4-260D9026A690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230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A30D16C-5CA1-45B2-AEF4-A522781CBA56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633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878D3CA-92B9-4ECC-B375-FE449C791A6C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3852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96C7EF2-6D3B-45E6-956D-8F6724B198D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372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76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DFA218F-17B2-4B18-8F65-92FB0F386D57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8729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222F9FE-D219-4872-9844-2F2FFD883994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063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FF89151-400F-4A55-AB0D-4C8CCCF32E21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522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E91F264-D2C9-4F73-A9C0-0657666BEC7F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395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F9206-02F9-46B8-A72A-92D479FDF992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98F05-B2AA-44DE-96A3-CE04F5CE0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060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F9206-02F9-46B8-A72A-92D479FDF992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98F05-B2AA-44DE-96A3-CE04F5CE0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020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F9206-02F9-46B8-A72A-92D479FDF992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98F05-B2AA-44DE-96A3-CE04F5CE0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650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F9206-02F9-46B8-A72A-92D479FDF992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98F05-B2AA-44DE-96A3-CE04F5CE0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573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F9206-02F9-46B8-A72A-92D479FDF992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98F05-B2AA-44DE-96A3-CE04F5CE0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0609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F9206-02F9-46B8-A72A-92D479FDF992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98F05-B2AA-44DE-96A3-CE04F5CE0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125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F9206-02F9-46B8-A72A-92D479FDF992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98F05-B2AA-44DE-96A3-CE04F5CE0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310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F9206-02F9-46B8-A72A-92D479FDF992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98F05-B2AA-44DE-96A3-CE04F5CE0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69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F9206-02F9-46B8-A72A-92D479FDF992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98F05-B2AA-44DE-96A3-CE04F5CE0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696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F9206-02F9-46B8-A72A-92D479FDF992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98F05-B2AA-44DE-96A3-CE04F5CE0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524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F9206-02F9-46B8-A72A-92D479FDF992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98F05-B2AA-44DE-96A3-CE04F5CE0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386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EF9206-02F9-46B8-A72A-92D479FDF992}" type="datetimeFigureOut">
              <a:rPr lang="zh-CN" altLang="en-US" smtClean="0"/>
              <a:t>2016/7/4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98F05-B2AA-44DE-96A3-CE04F5CE01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828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出自【趣你的PPT】(微信:qunideppt)：最优质的PPT资源库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826294"/>
            <a:ext cx="8763000" cy="520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" name="Group 29出自【趣你的PPT】(微信:qunideppt)：最优质的PPT资源库"/>
          <p:cNvGrpSpPr/>
          <p:nvPr/>
        </p:nvGrpSpPr>
        <p:grpSpPr>
          <a:xfrm>
            <a:off x="4225642" y="3987282"/>
            <a:ext cx="4222478" cy="276999"/>
            <a:chOff x="4412343" y="4006140"/>
            <a:chExt cx="4222478" cy="276999"/>
          </a:xfrm>
        </p:grpSpPr>
        <p:cxnSp>
          <p:nvCxnSpPr>
            <p:cNvPr id="9" name="出自【趣你的PPT】(微信:qunideppt)：最优质的PPT资源库"/>
            <p:cNvCxnSpPr/>
            <p:nvPr/>
          </p:nvCxnSpPr>
          <p:spPr bwMode="auto">
            <a:xfrm>
              <a:off x="4412343" y="4145848"/>
              <a:ext cx="94214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出自【趣你的PPT】(微信:qunideppt)：最优质的PPT资源库"/>
            <p:cNvCxnSpPr/>
            <p:nvPr/>
          </p:nvCxnSpPr>
          <p:spPr bwMode="auto">
            <a:xfrm>
              <a:off x="7270597" y="4145848"/>
              <a:ext cx="136422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5381656" y="4006140"/>
              <a:ext cx="171393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2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微信搜索：趣你的</a:t>
              </a:r>
              <a:r>
                <a:rPr lang="en-US" altLang="zh-CN" sz="1200" b="1" dirty="0" err="1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endParaRPr lang="zh-CN" altLang="en-US"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出自【趣你的PPT】(微信:qunideppt)：最优质的PPT资源库"/>
            <p:cNvSpPr/>
            <p:nvPr/>
          </p:nvSpPr>
          <p:spPr bwMode="auto">
            <a:xfrm>
              <a:off x="5332261" y="4122023"/>
              <a:ext cx="44450" cy="4603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3" name="出自【趣你的PPT】(微信:qunideppt)：最优质的PPT资源库"/>
            <p:cNvSpPr/>
            <p:nvPr/>
          </p:nvSpPr>
          <p:spPr bwMode="auto">
            <a:xfrm>
              <a:off x="7248352" y="4122036"/>
              <a:ext cx="44450" cy="4603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116281" y="2910064"/>
            <a:ext cx="435888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5400" b="1" dirty="0" smtClean="0">
                <a:solidFill>
                  <a:srgbClr val="FFFFF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年终报告总结</a:t>
            </a:r>
            <a:endParaRPr lang="zh-CN" altLang="en-US" sz="5400" b="1" dirty="0">
              <a:solidFill>
                <a:srgbClr val="FFFFFF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2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400287" y="2121247"/>
            <a:ext cx="179568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800" b="1" dirty="0" smtClean="0">
                <a:solidFill>
                  <a:srgbClr val="FFFFFF"/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2016</a:t>
            </a:r>
            <a:endParaRPr lang="zh-CN" altLang="en-US" sz="4800" b="1" dirty="0">
              <a:solidFill>
                <a:srgbClr val="FFFFFF"/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2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375339" y="3679505"/>
            <a:ext cx="384077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THE POWERPOINT TEMPALTE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257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>
            <a:spLocks/>
          </p:cNvSpPr>
          <p:nvPr/>
        </p:nvSpPr>
        <p:spPr bwMode="auto">
          <a:xfrm>
            <a:off x="4886325" y="2376488"/>
            <a:ext cx="2374900" cy="2374900"/>
          </a:xfrm>
          <a:prstGeom prst="diamon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4341813" y="1790700"/>
            <a:ext cx="3432175" cy="3454400"/>
          </a:xfrm>
          <a:custGeom>
            <a:avLst/>
            <a:gdLst>
              <a:gd name="T0" fmla="*/ 2044558688 w 19679"/>
              <a:gd name="T1" fmla="*/ 355216379 h 19679"/>
              <a:gd name="T2" fmla="*/ 2044558688 w 19679"/>
              <a:gd name="T3" fmla="*/ 2070165274 h 19679"/>
              <a:gd name="T4" fmla="*/ 350822602 w 19679"/>
              <a:gd name="T5" fmla="*/ 2070165274 h 19679"/>
              <a:gd name="T6" fmla="*/ 350822602 w 19679"/>
              <a:gd name="T7" fmla="*/ 355216379 h 19679"/>
              <a:gd name="T8" fmla="*/ 2044558688 w 19679"/>
              <a:gd name="T9" fmla="*/ 355216379 h 19679"/>
              <a:gd name="T10" fmla="*/ 2044558688 w 19679"/>
              <a:gd name="T11" fmla="*/ 355216379 h 1967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noFill/>
          <a:ln w="12700" cap="flat">
            <a:solidFill>
              <a:srgbClr val="ADBACA"/>
            </a:solidFill>
            <a:prstDash val="solid"/>
            <a:bevel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5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 rot="10800000">
            <a:off x="5813425" y="5013325"/>
            <a:ext cx="515938" cy="519113"/>
          </a:xfrm>
          <a:custGeom>
            <a:avLst/>
            <a:gdLst>
              <a:gd name="T0" fmla="*/ 46322239 w 19679"/>
              <a:gd name="T1" fmla="*/ 8046332 h 19679"/>
              <a:gd name="T2" fmla="*/ 46322239 w 19679"/>
              <a:gd name="T3" fmla="*/ 46893247 h 19679"/>
              <a:gd name="T4" fmla="*/ 7948354 w 19679"/>
              <a:gd name="T5" fmla="*/ 46893247 h 19679"/>
              <a:gd name="T6" fmla="*/ 7948354 w 19679"/>
              <a:gd name="T7" fmla="*/ 8046332 h 19679"/>
              <a:gd name="T8" fmla="*/ 46322239 w 19679"/>
              <a:gd name="T9" fmla="*/ 8046332 h 19679"/>
              <a:gd name="T10" fmla="*/ 46322239 w 19679"/>
              <a:gd name="T11" fmla="*/ 8046332 h 1967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solidFill>
            <a:srgbClr val="1B483C"/>
          </a:solidFill>
          <a:ln w="63500" cap="flat">
            <a:noFill/>
            <a:prstDash val="solid"/>
            <a:bevel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5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 rot="10800000">
            <a:off x="4559300" y="4479925"/>
            <a:ext cx="515938" cy="519113"/>
          </a:xfrm>
          <a:custGeom>
            <a:avLst/>
            <a:gdLst>
              <a:gd name="T0" fmla="*/ 46322239 w 19679"/>
              <a:gd name="T1" fmla="*/ 8046332 h 19679"/>
              <a:gd name="T2" fmla="*/ 46322239 w 19679"/>
              <a:gd name="T3" fmla="*/ 46893247 h 19679"/>
              <a:gd name="T4" fmla="*/ 7948354 w 19679"/>
              <a:gd name="T5" fmla="*/ 46893247 h 19679"/>
              <a:gd name="T6" fmla="*/ 7948354 w 19679"/>
              <a:gd name="T7" fmla="*/ 8046332 h 19679"/>
              <a:gd name="T8" fmla="*/ 46322239 w 19679"/>
              <a:gd name="T9" fmla="*/ 8046332 h 19679"/>
              <a:gd name="T10" fmla="*/ 46322239 w 19679"/>
              <a:gd name="T11" fmla="*/ 8046332 h 1967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solidFill>
            <a:srgbClr val="595959"/>
          </a:solidFill>
          <a:ln w="63500" cap="flat">
            <a:noFill/>
            <a:prstDash val="solid"/>
            <a:bevel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5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 rot="10800000">
            <a:off x="6972300" y="4498975"/>
            <a:ext cx="515938" cy="519113"/>
          </a:xfrm>
          <a:custGeom>
            <a:avLst/>
            <a:gdLst>
              <a:gd name="T0" fmla="*/ 46322239 w 19679"/>
              <a:gd name="T1" fmla="*/ 8046332 h 19679"/>
              <a:gd name="T2" fmla="*/ 46322239 w 19679"/>
              <a:gd name="T3" fmla="*/ 46893247 h 19679"/>
              <a:gd name="T4" fmla="*/ 7948354 w 19679"/>
              <a:gd name="T5" fmla="*/ 46893247 h 19679"/>
              <a:gd name="T6" fmla="*/ 7948354 w 19679"/>
              <a:gd name="T7" fmla="*/ 8046332 h 19679"/>
              <a:gd name="T8" fmla="*/ 46322239 w 19679"/>
              <a:gd name="T9" fmla="*/ 8046332 h 19679"/>
              <a:gd name="T10" fmla="*/ 46322239 w 19679"/>
              <a:gd name="T11" fmla="*/ 8046332 h 1967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solidFill>
            <a:srgbClr val="595959"/>
          </a:solidFill>
          <a:ln w="63500" cap="flat">
            <a:noFill/>
            <a:prstDash val="solid"/>
            <a:bevel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5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5915025" y="5124450"/>
            <a:ext cx="311150" cy="258763"/>
          </a:xfrm>
          <a:custGeom>
            <a:avLst/>
            <a:gdLst>
              <a:gd name="T0" fmla="*/ 17619197 w 21600"/>
              <a:gd name="T1" fmla="*/ 8178127 h 21600"/>
              <a:gd name="T2" fmla="*/ 17837194 w 21600"/>
              <a:gd name="T3" fmla="*/ 11698346 h 21600"/>
              <a:gd name="T4" fmla="*/ 17101420 w 21600"/>
              <a:gd name="T5" fmla="*/ 12323657 h 21600"/>
              <a:gd name="T6" fmla="*/ 12852675 w 21600"/>
              <a:gd name="T7" fmla="*/ 12144512 h 21600"/>
              <a:gd name="T8" fmla="*/ 12647898 w 21600"/>
              <a:gd name="T9" fmla="*/ 8624269 h 21600"/>
              <a:gd name="T10" fmla="*/ 13376257 w 21600"/>
              <a:gd name="T11" fmla="*/ 7998958 h 21600"/>
              <a:gd name="T12" fmla="*/ 14690098 w 21600"/>
              <a:gd name="T13" fmla="*/ 6771745 h 21600"/>
              <a:gd name="T14" fmla="*/ 9474364 w 21600"/>
              <a:gd name="T15" fmla="*/ 6619400 h 21600"/>
              <a:gd name="T16" fmla="*/ 10779928 w 21600"/>
              <a:gd name="T17" fmla="*/ 7998958 h 21600"/>
              <a:gd name="T18" fmla="*/ 11515731 w 21600"/>
              <a:gd name="T19" fmla="*/ 8624269 h 21600"/>
              <a:gd name="T20" fmla="*/ 11297706 w 21600"/>
              <a:gd name="T21" fmla="*/ 12144512 h 21600"/>
              <a:gd name="T22" fmla="*/ 7054765 w 21600"/>
              <a:gd name="T23" fmla="*/ 12323657 h 21600"/>
              <a:gd name="T24" fmla="*/ 6318992 w 21600"/>
              <a:gd name="T25" fmla="*/ 11698346 h 21600"/>
              <a:gd name="T26" fmla="*/ 6535350 w 21600"/>
              <a:gd name="T27" fmla="*/ 8178127 h 21600"/>
              <a:gd name="T28" fmla="*/ 8360358 w 21600"/>
              <a:gd name="T29" fmla="*/ 7998958 h 21600"/>
              <a:gd name="T30" fmla="*/ 3349431 w 21600"/>
              <a:gd name="T31" fmla="*/ 6619400 h 21600"/>
              <a:gd name="T32" fmla="*/ 3155372 w 21600"/>
              <a:gd name="T33" fmla="*/ 7998958 h 21600"/>
              <a:gd name="T34" fmla="*/ 4999375 w 21600"/>
              <a:gd name="T35" fmla="*/ 8178127 h 21600"/>
              <a:gd name="T36" fmla="*/ 5215734 w 21600"/>
              <a:gd name="T37" fmla="*/ 11698346 h 21600"/>
              <a:gd name="T38" fmla="*/ 4460936 w 21600"/>
              <a:gd name="T39" fmla="*/ 12323657 h 21600"/>
              <a:gd name="T40" fmla="*/ 216358 w 21600"/>
              <a:gd name="T41" fmla="*/ 12144512 h 21600"/>
              <a:gd name="T42" fmla="*/ 0 w 21600"/>
              <a:gd name="T43" fmla="*/ 8624269 h 21600"/>
              <a:gd name="T44" fmla="*/ 753964 w 21600"/>
              <a:gd name="T45" fmla="*/ 7998958 h 21600"/>
              <a:gd name="T46" fmla="*/ 2041367 w 21600"/>
              <a:gd name="T47" fmla="*/ 6771745 h 21600"/>
              <a:gd name="T48" fmla="*/ 3347764 w 21600"/>
              <a:gd name="T49" fmla="*/ 5704257 h 21600"/>
              <a:gd name="T50" fmla="*/ 8358720 w 21600"/>
              <a:gd name="T51" fmla="*/ 4308146 h 21600"/>
              <a:gd name="T52" fmla="*/ 6533712 w 21600"/>
              <a:gd name="T53" fmla="*/ 4135283 h 21600"/>
              <a:gd name="T54" fmla="*/ 6317354 w 21600"/>
              <a:gd name="T55" fmla="*/ 608185 h 21600"/>
              <a:gd name="T56" fmla="*/ 7053127 w 21600"/>
              <a:gd name="T57" fmla="*/ 0 h 21600"/>
              <a:gd name="T58" fmla="*/ 11296068 w 21600"/>
              <a:gd name="T59" fmla="*/ 179145 h 21600"/>
              <a:gd name="T60" fmla="*/ 11514064 w 21600"/>
              <a:gd name="T61" fmla="*/ 3699388 h 21600"/>
              <a:gd name="T62" fmla="*/ 10778290 w 21600"/>
              <a:gd name="T63" fmla="*/ 4308146 h 21600"/>
              <a:gd name="T64" fmla="*/ 9472697 w 21600"/>
              <a:gd name="T65" fmla="*/ 5704257 h 21600"/>
              <a:gd name="T66" fmla="*/ 15403572 w 21600"/>
              <a:gd name="T67" fmla="*/ 6012911 h 21600"/>
              <a:gd name="T68" fmla="*/ 15791689 w 21600"/>
              <a:gd name="T69" fmla="*/ 7998958 h 21600"/>
              <a:gd name="T70" fmla="*/ 17101420 w 21600"/>
              <a:gd name="T71" fmla="*/ 7998958 h 2160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1600" h="21600">
                <a:moveTo>
                  <a:pt x="20709" y="14020"/>
                </a:moveTo>
                <a:cubicBezTo>
                  <a:pt x="20951" y="14020"/>
                  <a:pt x="21162" y="14126"/>
                  <a:pt x="21336" y="14334"/>
                </a:cubicBezTo>
                <a:cubicBezTo>
                  <a:pt x="21512" y="14549"/>
                  <a:pt x="21600" y="14810"/>
                  <a:pt x="21600" y="15116"/>
                </a:cubicBezTo>
                <a:lnTo>
                  <a:pt x="21600" y="20504"/>
                </a:lnTo>
                <a:cubicBezTo>
                  <a:pt x="21600" y="20816"/>
                  <a:pt x="21512" y="21071"/>
                  <a:pt x="21336" y="21286"/>
                </a:cubicBezTo>
                <a:cubicBezTo>
                  <a:pt x="21162" y="21494"/>
                  <a:pt x="20951" y="21600"/>
                  <a:pt x="20709" y="21600"/>
                </a:cubicBezTo>
                <a:lnTo>
                  <a:pt x="16198" y="21600"/>
                </a:lnTo>
                <a:cubicBezTo>
                  <a:pt x="15940" y="21600"/>
                  <a:pt x="15730" y="21494"/>
                  <a:pt x="15564" y="21286"/>
                </a:cubicBezTo>
                <a:cubicBezTo>
                  <a:pt x="15400" y="21071"/>
                  <a:pt x="15316" y="20816"/>
                  <a:pt x="15316" y="20504"/>
                </a:cubicBezTo>
                <a:lnTo>
                  <a:pt x="15316" y="15116"/>
                </a:lnTo>
                <a:cubicBezTo>
                  <a:pt x="15316" y="14810"/>
                  <a:pt x="15400" y="14549"/>
                  <a:pt x="15571" y="14334"/>
                </a:cubicBezTo>
                <a:cubicBezTo>
                  <a:pt x="15737" y="14126"/>
                  <a:pt x="15945" y="14020"/>
                  <a:pt x="16198" y="14020"/>
                </a:cubicBezTo>
                <a:lnTo>
                  <a:pt x="17789" y="14020"/>
                </a:lnTo>
                <a:lnTo>
                  <a:pt x="17789" y="11869"/>
                </a:lnTo>
                <a:cubicBezTo>
                  <a:pt x="17789" y="11699"/>
                  <a:pt x="17708" y="11611"/>
                  <a:pt x="17544" y="11602"/>
                </a:cubicBezTo>
                <a:lnTo>
                  <a:pt x="11473" y="11602"/>
                </a:lnTo>
                <a:lnTo>
                  <a:pt x="11473" y="14020"/>
                </a:lnTo>
                <a:lnTo>
                  <a:pt x="13054" y="14020"/>
                </a:lnTo>
                <a:cubicBezTo>
                  <a:pt x="13297" y="14020"/>
                  <a:pt x="13507" y="14126"/>
                  <a:pt x="13681" y="14334"/>
                </a:cubicBezTo>
                <a:cubicBezTo>
                  <a:pt x="13857" y="14549"/>
                  <a:pt x="13945" y="14810"/>
                  <a:pt x="13945" y="15116"/>
                </a:cubicBezTo>
                <a:lnTo>
                  <a:pt x="13945" y="20504"/>
                </a:lnTo>
                <a:cubicBezTo>
                  <a:pt x="13945" y="20816"/>
                  <a:pt x="13857" y="21071"/>
                  <a:pt x="13681" y="21286"/>
                </a:cubicBezTo>
                <a:cubicBezTo>
                  <a:pt x="13507" y="21494"/>
                  <a:pt x="13297" y="21600"/>
                  <a:pt x="13054" y="21600"/>
                </a:cubicBezTo>
                <a:lnTo>
                  <a:pt x="8543" y="21600"/>
                </a:lnTo>
                <a:cubicBezTo>
                  <a:pt x="8298" y="21600"/>
                  <a:pt x="8090" y="21494"/>
                  <a:pt x="7914" y="21286"/>
                </a:cubicBezTo>
                <a:cubicBezTo>
                  <a:pt x="7740" y="21071"/>
                  <a:pt x="7652" y="20816"/>
                  <a:pt x="7652" y="20504"/>
                </a:cubicBezTo>
                <a:lnTo>
                  <a:pt x="7652" y="15116"/>
                </a:lnTo>
                <a:cubicBezTo>
                  <a:pt x="7652" y="14810"/>
                  <a:pt x="7740" y="14549"/>
                  <a:pt x="7914" y="14334"/>
                </a:cubicBezTo>
                <a:cubicBezTo>
                  <a:pt x="8090" y="14126"/>
                  <a:pt x="8298" y="14020"/>
                  <a:pt x="8543" y="14020"/>
                </a:cubicBezTo>
                <a:lnTo>
                  <a:pt x="10124" y="14020"/>
                </a:lnTo>
                <a:lnTo>
                  <a:pt x="10124" y="11602"/>
                </a:lnTo>
                <a:lnTo>
                  <a:pt x="4056" y="11602"/>
                </a:lnTo>
                <a:cubicBezTo>
                  <a:pt x="3902" y="11602"/>
                  <a:pt x="3821" y="11690"/>
                  <a:pt x="3821" y="11869"/>
                </a:cubicBezTo>
                <a:lnTo>
                  <a:pt x="3821" y="14020"/>
                </a:lnTo>
                <a:lnTo>
                  <a:pt x="5402" y="14020"/>
                </a:lnTo>
                <a:cubicBezTo>
                  <a:pt x="5662" y="14020"/>
                  <a:pt x="5875" y="14126"/>
                  <a:pt x="6054" y="14334"/>
                </a:cubicBezTo>
                <a:cubicBezTo>
                  <a:pt x="6230" y="14549"/>
                  <a:pt x="6316" y="14810"/>
                  <a:pt x="6316" y="15116"/>
                </a:cubicBezTo>
                <a:lnTo>
                  <a:pt x="6316" y="20504"/>
                </a:lnTo>
                <a:cubicBezTo>
                  <a:pt x="6316" y="20816"/>
                  <a:pt x="6230" y="21071"/>
                  <a:pt x="6054" y="21286"/>
                </a:cubicBezTo>
                <a:cubicBezTo>
                  <a:pt x="5877" y="21494"/>
                  <a:pt x="5664" y="21600"/>
                  <a:pt x="5402" y="21600"/>
                </a:cubicBezTo>
                <a:lnTo>
                  <a:pt x="913" y="21600"/>
                </a:lnTo>
                <a:cubicBezTo>
                  <a:pt x="658" y="21600"/>
                  <a:pt x="441" y="21494"/>
                  <a:pt x="262" y="21286"/>
                </a:cubicBezTo>
                <a:cubicBezTo>
                  <a:pt x="88" y="21071"/>
                  <a:pt x="0" y="20816"/>
                  <a:pt x="0" y="20504"/>
                </a:cubicBezTo>
                <a:lnTo>
                  <a:pt x="0" y="15116"/>
                </a:lnTo>
                <a:cubicBezTo>
                  <a:pt x="0" y="14810"/>
                  <a:pt x="88" y="14549"/>
                  <a:pt x="262" y="14334"/>
                </a:cubicBezTo>
                <a:cubicBezTo>
                  <a:pt x="438" y="14126"/>
                  <a:pt x="656" y="14020"/>
                  <a:pt x="913" y="14020"/>
                </a:cubicBezTo>
                <a:lnTo>
                  <a:pt x="2472" y="14020"/>
                </a:lnTo>
                <a:lnTo>
                  <a:pt x="2472" y="11869"/>
                </a:lnTo>
                <a:cubicBezTo>
                  <a:pt x="2472" y="11352"/>
                  <a:pt x="2629" y="10912"/>
                  <a:pt x="2942" y="10544"/>
                </a:cubicBezTo>
                <a:cubicBezTo>
                  <a:pt x="3253" y="10180"/>
                  <a:pt x="3623" y="9998"/>
                  <a:pt x="4054" y="9998"/>
                </a:cubicBezTo>
                <a:lnTo>
                  <a:pt x="10122" y="9998"/>
                </a:lnTo>
                <a:lnTo>
                  <a:pt x="10122" y="7551"/>
                </a:lnTo>
                <a:lnTo>
                  <a:pt x="8541" y="7551"/>
                </a:lnTo>
                <a:cubicBezTo>
                  <a:pt x="8296" y="7551"/>
                  <a:pt x="8088" y="7451"/>
                  <a:pt x="7912" y="7248"/>
                </a:cubicBezTo>
                <a:cubicBezTo>
                  <a:pt x="7738" y="7045"/>
                  <a:pt x="7650" y="6790"/>
                  <a:pt x="7650" y="6484"/>
                </a:cubicBezTo>
                <a:lnTo>
                  <a:pt x="7650" y="1066"/>
                </a:lnTo>
                <a:cubicBezTo>
                  <a:pt x="7650" y="776"/>
                  <a:pt x="7738" y="523"/>
                  <a:pt x="7912" y="314"/>
                </a:cubicBezTo>
                <a:cubicBezTo>
                  <a:pt x="8088" y="103"/>
                  <a:pt x="8296" y="0"/>
                  <a:pt x="8541" y="0"/>
                </a:cubicBezTo>
                <a:lnTo>
                  <a:pt x="13052" y="0"/>
                </a:lnTo>
                <a:cubicBezTo>
                  <a:pt x="13294" y="0"/>
                  <a:pt x="13505" y="103"/>
                  <a:pt x="13679" y="314"/>
                </a:cubicBezTo>
                <a:cubicBezTo>
                  <a:pt x="13855" y="523"/>
                  <a:pt x="13943" y="776"/>
                  <a:pt x="13943" y="1066"/>
                </a:cubicBezTo>
                <a:lnTo>
                  <a:pt x="13943" y="6484"/>
                </a:lnTo>
                <a:cubicBezTo>
                  <a:pt x="13943" y="6790"/>
                  <a:pt x="13855" y="7045"/>
                  <a:pt x="13679" y="7248"/>
                </a:cubicBezTo>
                <a:cubicBezTo>
                  <a:pt x="13505" y="7451"/>
                  <a:pt x="13294" y="7551"/>
                  <a:pt x="13052" y="7551"/>
                </a:cubicBezTo>
                <a:lnTo>
                  <a:pt x="11471" y="7551"/>
                </a:lnTo>
                <a:lnTo>
                  <a:pt x="11471" y="9998"/>
                </a:lnTo>
                <a:lnTo>
                  <a:pt x="17541" y="9998"/>
                </a:lnTo>
                <a:cubicBezTo>
                  <a:pt x="17970" y="9998"/>
                  <a:pt x="18339" y="10177"/>
                  <a:pt x="18653" y="10539"/>
                </a:cubicBezTo>
                <a:cubicBezTo>
                  <a:pt x="18966" y="10900"/>
                  <a:pt x="19123" y="11344"/>
                  <a:pt x="19123" y="11869"/>
                </a:cubicBezTo>
                <a:lnTo>
                  <a:pt x="19123" y="14020"/>
                </a:lnTo>
                <a:lnTo>
                  <a:pt x="20709" y="14020"/>
                </a:lnTo>
                <a:close/>
                <a:moveTo>
                  <a:pt x="20709" y="14020"/>
                </a:move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0" tIns="0" rIns="0" bIns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5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4660900" y="4598988"/>
            <a:ext cx="309563" cy="258762"/>
          </a:xfrm>
          <a:custGeom>
            <a:avLst/>
            <a:gdLst>
              <a:gd name="T0" fmla="*/ 17746100 w 21600"/>
              <a:gd name="T1" fmla="*/ 5368360 h 21579"/>
              <a:gd name="T2" fmla="*/ 17432267 w 21600"/>
              <a:gd name="T3" fmla="*/ 6114950 h 21579"/>
              <a:gd name="T4" fmla="*/ 16647641 w 21600"/>
              <a:gd name="T5" fmla="*/ 6532835 h 21579"/>
              <a:gd name="T6" fmla="*/ 16647641 w 21600"/>
              <a:gd name="T7" fmla="*/ 9495689 h 21579"/>
              <a:gd name="T8" fmla="*/ 16209753 w 21600"/>
              <a:gd name="T9" fmla="*/ 10362876 h 21579"/>
              <a:gd name="T10" fmla="*/ 15165524 w 21600"/>
              <a:gd name="T11" fmla="*/ 10723595 h 21579"/>
              <a:gd name="T12" fmla="*/ 13586440 w 21600"/>
              <a:gd name="T13" fmla="*/ 9663173 h 21579"/>
              <a:gd name="T14" fmla="*/ 11597415 w 21600"/>
              <a:gd name="T15" fmla="*/ 8720528 h 21579"/>
              <a:gd name="T16" fmla="*/ 9407088 w 21600"/>
              <a:gd name="T17" fmla="*/ 7985392 h 21579"/>
              <a:gd name="T18" fmla="*/ 7220861 w 21600"/>
              <a:gd name="T19" fmla="*/ 7584649 h 21579"/>
              <a:gd name="T20" fmla="*/ 6547161 w 21600"/>
              <a:gd name="T21" fmla="*/ 7905368 h 21579"/>
              <a:gd name="T22" fmla="*/ 6190591 w 21600"/>
              <a:gd name="T23" fmla="*/ 8406696 h 21579"/>
              <a:gd name="T24" fmla="*/ 6170870 w 21600"/>
              <a:gd name="T25" fmla="*/ 8973775 h 21579"/>
              <a:gd name="T26" fmla="*/ 6529074 w 21600"/>
              <a:gd name="T27" fmla="*/ 9495689 h 21579"/>
              <a:gd name="T28" fmla="*/ 6307250 w 21600"/>
              <a:gd name="T29" fmla="*/ 10102792 h 21579"/>
              <a:gd name="T30" fmla="*/ 6504453 w 21600"/>
              <a:gd name="T31" fmla="*/ 10636135 h 21579"/>
              <a:gd name="T32" fmla="*/ 6981781 w 21600"/>
              <a:gd name="T33" fmla="*/ 11129478 h 21579"/>
              <a:gd name="T34" fmla="*/ 7616843 w 21600"/>
              <a:gd name="T35" fmla="*/ 11599365 h 21579"/>
              <a:gd name="T36" fmla="*/ 6947270 w 21600"/>
              <a:gd name="T37" fmla="*/ 12126420 h 21579"/>
              <a:gd name="T38" fmla="*/ 5925227 w 21600"/>
              <a:gd name="T39" fmla="*/ 12331083 h 21579"/>
              <a:gd name="T40" fmla="*/ 4861278 w 21600"/>
              <a:gd name="T41" fmla="*/ 12247042 h 21579"/>
              <a:gd name="T42" fmla="*/ 4044635 w 21600"/>
              <a:gd name="T43" fmla="*/ 11896629 h 21579"/>
              <a:gd name="T44" fmla="*/ 3658484 w 21600"/>
              <a:gd name="T45" fmla="*/ 10893374 h 21579"/>
              <a:gd name="T46" fmla="*/ 3312605 w 21600"/>
              <a:gd name="T47" fmla="*/ 9846103 h 21579"/>
              <a:gd name="T48" fmla="*/ 3177860 w 21600"/>
              <a:gd name="T49" fmla="*/ 8735400 h 21579"/>
              <a:gd name="T50" fmla="*/ 3409544 w 21600"/>
              <a:gd name="T51" fmla="*/ 7519497 h 21579"/>
              <a:gd name="T52" fmla="*/ 1482116 w 21600"/>
              <a:gd name="T53" fmla="*/ 7519497 h 21579"/>
              <a:gd name="T54" fmla="*/ 438719 w 21600"/>
              <a:gd name="T55" fmla="*/ 7158778 h 21579"/>
              <a:gd name="T56" fmla="*/ 0 w 21600"/>
              <a:gd name="T57" fmla="*/ 6283008 h 21579"/>
              <a:gd name="T58" fmla="*/ 0 w 21600"/>
              <a:gd name="T59" fmla="*/ 4444006 h 21579"/>
              <a:gd name="T60" fmla="*/ 432155 w 21600"/>
              <a:gd name="T61" fmla="*/ 3569957 h 21579"/>
              <a:gd name="T62" fmla="*/ 1482116 w 21600"/>
              <a:gd name="T63" fmla="*/ 3204098 h 21579"/>
              <a:gd name="T64" fmla="*/ 6287530 w 21600"/>
              <a:gd name="T65" fmla="*/ 3204098 h 21579"/>
              <a:gd name="T66" fmla="*/ 8647113 w 21600"/>
              <a:gd name="T67" fmla="*/ 2936004 h 21579"/>
              <a:gd name="T68" fmla="*/ 11100338 w 21600"/>
              <a:gd name="T69" fmla="*/ 2214567 h 21579"/>
              <a:gd name="T70" fmla="*/ 13369546 w 21600"/>
              <a:gd name="T71" fmla="*/ 1184463 h 21579"/>
              <a:gd name="T72" fmla="*/ 15165524 w 21600"/>
              <a:gd name="T73" fmla="*/ 0 h 21579"/>
              <a:gd name="T74" fmla="*/ 16209753 w 21600"/>
              <a:gd name="T75" fmla="*/ 362416 h 21579"/>
              <a:gd name="T76" fmla="*/ 16647641 w 21600"/>
              <a:gd name="T77" fmla="*/ 1238187 h 21579"/>
              <a:gd name="T78" fmla="*/ 16647641 w 21600"/>
              <a:gd name="T79" fmla="*/ 4192481 h 21579"/>
              <a:gd name="T80" fmla="*/ 17432267 w 21600"/>
              <a:gd name="T81" fmla="*/ 4613786 h 21579"/>
              <a:gd name="T82" fmla="*/ 17746100 w 21600"/>
              <a:gd name="T83" fmla="*/ 5368360 h 21579"/>
              <a:gd name="T84" fmla="*/ 15165524 w 21600"/>
              <a:gd name="T85" fmla="*/ 1632067 h 21579"/>
              <a:gd name="T86" fmla="*/ 13566720 w 21600"/>
              <a:gd name="T87" fmla="*/ 2544993 h 21579"/>
              <a:gd name="T88" fmla="*/ 11732132 w 21600"/>
              <a:gd name="T89" fmla="*/ 3335001 h 21579"/>
              <a:gd name="T90" fmla="*/ 9758700 w 21600"/>
              <a:gd name="T91" fmla="*/ 3957549 h 21579"/>
              <a:gd name="T92" fmla="*/ 7769675 w 21600"/>
              <a:gd name="T93" fmla="*/ 4346839 h 21579"/>
              <a:gd name="T94" fmla="*/ 7769675 w 21600"/>
              <a:gd name="T95" fmla="*/ 6387060 h 21579"/>
              <a:gd name="T96" fmla="*/ 9758700 w 21600"/>
              <a:gd name="T97" fmla="*/ 6780917 h 21579"/>
              <a:gd name="T98" fmla="*/ 11732132 w 21600"/>
              <a:gd name="T99" fmla="*/ 7406884 h 21579"/>
              <a:gd name="T100" fmla="*/ 13576580 w 21600"/>
              <a:gd name="T101" fmla="*/ 8202033 h 21579"/>
              <a:gd name="T102" fmla="*/ 15165524 w 21600"/>
              <a:gd name="T103" fmla="*/ 9101259 h 21579"/>
              <a:gd name="T104" fmla="*/ 15165524 w 21600"/>
              <a:gd name="T105" fmla="*/ 1632067 h 21579"/>
              <a:gd name="T106" fmla="*/ 15165524 w 21600"/>
              <a:gd name="T107" fmla="*/ 1632067 h 21579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1600" h="21579">
                <a:moveTo>
                  <a:pt x="21600" y="9391"/>
                </a:moveTo>
                <a:cubicBezTo>
                  <a:pt x="21600" y="9887"/>
                  <a:pt x="21473" y="10321"/>
                  <a:pt x="21218" y="10697"/>
                </a:cubicBezTo>
                <a:cubicBezTo>
                  <a:pt x="20963" y="11073"/>
                  <a:pt x="20648" y="11313"/>
                  <a:pt x="20263" y="11428"/>
                </a:cubicBezTo>
                <a:lnTo>
                  <a:pt x="20263" y="16611"/>
                </a:lnTo>
                <a:cubicBezTo>
                  <a:pt x="20263" y="17201"/>
                  <a:pt x="20087" y="17708"/>
                  <a:pt x="19730" y="18128"/>
                </a:cubicBezTo>
                <a:cubicBezTo>
                  <a:pt x="19375" y="18551"/>
                  <a:pt x="18951" y="18759"/>
                  <a:pt x="18459" y="18759"/>
                </a:cubicBezTo>
                <a:cubicBezTo>
                  <a:pt x="17928" y="18122"/>
                  <a:pt x="17286" y="17506"/>
                  <a:pt x="16537" y="16904"/>
                </a:cubicBezTo>
                <a:cubicBezTo>
                  <a:pt x="15786" y="16305"/>
                  <a:pt x="14980" y="15757"/>
                  <a:pt x="14116" y="15255"/>
                </a:cubicBezTo>
                <a:cubicBezTo>
                  <a:pt x="13254" y="14756"/>
                  <a:pt x="12363" y="14325"/>
                  <a:pt x="11450" y="13969"/>
                </a:cubicBezTo>
                <a:cubicBezTo>
                  <a:pt x="10537" y="13614"/>
                  <a:pt x="9648" y="13380"/>
                  <a:pt x="8789" y="13268"/>
                </a:cubicBezTo>
                <a:cubicBezTo>
                  <a:pt x="8453" y="13380"/>
                  <a:pt x="8179" y="13564"/>
                  <a:pt x="7969" y="13829"/>
                </a:cubicBezTo>
                <a:cubicBezTo>
                  <a:pt x="7758" y="14093"/>
                  <a:pt x="7614" y="14386"/>
                  <a:pt x="7535" y="14706"/>
                </a:cubicBezTo>
                <a:cubicBezTo>
                  <a:pt x="7457" y="15029"/>
                  <a:pt x="7450" y="15361"/>
                  <a:pt x="7511" y="15698"/>
                </a:cubicBezTo>
                <a:cubicBezTo>
                  <a:pt x="7575" y="16036"/>
                  <a:pt x="7719" y="16341"/>
                  <a:pt x="7947" y="16611"/>
                </a:cubicBezTo>
                <a:cubicBezTo>
                  <a:pt x="7751" y="16992"/>
                  <a:pt x="7660" y="17347"/>
                  <a:pt x="7677" y="17673"/>
                </a:cubicBezTo>
                <a:cubicBezTo>
                  <a:pt x="7692" y="17993"/>
                  <a:pt x="7773" y="18307"/>
                  <a:pt x="7917" y="18606"/>
                </a:cubicBezTo>
                <a:cubicBezTo>
                  <a:pt x="8059" y="18909"/>
                  <a:pt x="8255" y="19193"/>
                  <a:pt x="8498" y="19469"/>
                </a:cubicBezTo>
                <a:cubicBezTo>
                  <a:pt x="8737" y="19745"/>
                  <a:pt x="8997" y="20021"/>
                  <a:pt x="9271" y="20291"/>
                </a:cubicBezTo>
                <a:cubicBezTo>
                  <a:pt x="9114" y="20696"/>
                  <a:pt x="8843" y="21001"/>
                  <a:pt x="8456" y="21213"/>
                </a:cubicBezTo>
                <a:cubicBezTo>
                  <a:pt x="8069" y="21424"/>
                  <a:pt x="7655" y="21541"/>
                  <a:pt x="7212" y="21571"/>
                </a:cubicBezTo>
                <a:cubicBezTo>
                  <a:pt x="6772" y="21600"/>
                  <a:pt x="6341" y="21550"/>
                  <a:pt x="5917" y="21424"/>
                </a:cubicBezTo>
                <a:cubicBezTo>
                  <a:pt x="5496" y="21295"/>
                  <a:pt x="5163" y="21092"/>
                  <a:pt x="4923" y="20811"/>
                </a:cubicBezTo>
                <a:cubicBezTo>
                  <a:pt x="4781" y="20241"/>
                  <a:pt x="4625" y="19657"/>
                  <a:pt x="4453" y="19056"/>
                </a:cubicBezTo>
                <a:cubicBezTo>
                  <a:pt x="4282" y="18454"/>
                  <a:pt x="4140" y="17843"/>
                  <a:pt x="4032" y="17224"/>
                </a:cubicBezTo>
                <a:cubicBezTo>
                  <a:pt x="3922" y="16599"/>
                  <a:pt x="3868" y="15953"/>
                  <a:pt x="3868" y="15281"/>
                </a:cubicBezTo>
                <a:cubicBezTo>
                  <a:pt x="3868" y="14615"/>
                  <a:pt x="3961" y="13905"/>
                  <a:pt x="4150" y="13154"/>
                </a:cubicBezTo>
                <a:lnTo>
                  <a:pt x="1804" y="13154"/>
                </a:lnTo>
                <a:cubicBezTo>
                  <a:pt x="1312" y="13154"/>
                  <a:pt x="889" y="12945"/>
                  <a:pt x="534" y="12523"/>
                </a:cubicBezTo>
                <a:cubicBezTo>
                  <a:pt x="176" y="12100"/>
                  <a:pt x="0" y="11592"/>
                  <a:pt x="0" y="10991"/>
                </a:cubicBezTo>
                <a:lnTo>
                  <a:pt x="0" y="7774"/>
                </a:lnTo>
                <a:cubicBezTo>
                  <a:pt x="0" y="7184"/>
                  <a:pt x="176" y="6677"/>
                  <a:pt x="526" y="6245"/>
                </a:cubicBezTo>
                <a:cubicBezTo>
                  <a:pt x="879" y="5820"/>
                  <a:pt x="1305" y="5605"/>
                  <a:pt x="1804" y="5605"/>
                </a:cubicBezTo>
                <a:lnTo>
                  <a:pt x="7653" y="5605"/>
                </a:lnTo>
                <a:cubicBezTo>
                  <a:pt x="8551" y="5605"/>
                  <a:pt x="9509" y="5450"/>
                  <a:pt x="10525" y="5136"/>
                </a:cubicBezTo>
                <a:cubicBezTo>
                  <a:pt x="11541" y="4822"/>
                  <a:pt x="12537" y="4399"/>
                  <a:pt x="13511" y="3874"/>
                </a:cubicBezTo>
                <a:cubicBezTo>
                  <a:pt x="14488" y="3343"/>
                  <a:pt x="15409" y="2744"/>
                  <a:pt x="16273" y="2072"/>
                </a:cubicBezTo>
                <a:cubicBezTo>
                  <a:pt x="17135" y="1406"/>
                  <a:pt x="17864" y="713"/>
                  <a:pt x="18459" y="0"/>
                </a:cubicBezTo>
                <a:cubicBezTo>
                  <a:pt x="18951" y="0"/>
                  <a:pt x="19375" y="214"/>
                  <a:pt x="19730" y="634"/>
                </a:cubicBezTo>
                <a:cubicBezTo>
                  <a:pt x="20087" y="1057"/>
                  <a:pt x="20263" y="1567"/>
                  <a:pt x="20263" y="2166"/>
                </a:cubicBezTo>
                <a:lnTo>
                  <a:pt x="20263" y="7334"/>
                </a:lnTo>
                <a:cubicBezTo>
                  <a:pt x="20648" y="7446"/>
                  <a:pt x="20963" y="7692"/>
                  <a:pt x="21218" y="8071"/>
                </a:cubicBezTo>
                <a:cubicBezTo>
                  <a:pt x="21473" y="8455"/>
                  <a:pt x="21600" y="8895"/>
                  <a:pt x="21600" y="9391"/>
                </a:cubicBezTo>
                <a:moveTo>
                  <a:pt x="18459" y="2855"/>
                </a:moveTo>
                <a:cubicBezTo>
                  <a:pt x="17864" y="3407"/>
                  <a:pt x="17215" y="3941"/>
                  <a:pt x="16513" y="4452"/>
                </a:cubicBezTo>
                <a:cubicBezTo>
                  <a:pt x="15810" y="4963"/>
                  <a:pt x="15066" y="5423"/>
                  <a:pt x="14280" y="5834"/>
                </a:cubicBezTo>
                <a:cubicBezTo>
                  <a:pt x="13494" y="6245"/>
                  <a:pt x="12694" y="6609"/>
                  <a:pt x="11878" y="6923"/>
                </a:cubicBezTo>
                <a:cubicBezTo>
                  <a:pt x="11061" y="7237"/>
                  <a:pt x="10255" y="7463"/>
                  <a:pt x="9457" y="7604"/>
                </a:cubicBezTo>
                <a:lnTo>
                  <a:pt x="9457" y="11173"/>
                </a:lnTo>
                <a:cubicBezTo>
                  <a:pt x="10255" y="11325"/>
                  <a:pt x="11061" y="11554"/>
                  <a:pt x="11878" y="11862"/>
                </a:cubicBezTo>
                <a:cubicBezTo>
                  <a:pt x="12694" y="12170"/>
                  <a:pt x="13494" y="12537"/>
                  <a:pt x="14280" y="12957"/>
                </a:cubicBezTo>
                <a:cubicBezTo>
                  <a:pt x="15066" y="13379"/>
                  <a:pt x="15813" y="13843"/>
                  <a:pt x="16525" y="14348"/>
                </a:cubicBezTo>
                <a:cubicBezTo>
                  <a:pt x="17235" y="14856"/>
                  <a:pt x="17881" y="15381"/>
                  <a:pt x="18459" y="15921"/>
                </a:cubicBezTo>
                <a:lnTo>
                  <a:pt x="18459" y="2855"/>
                </a:lnTo>
                <a:close/>
                <a:moveTo>
                  <a:pt x="18459" y="2855"/>
                </a:move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0" tIns="0" rIns="0" bIns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5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7110413" y="4633913"/>
            <a:ext cx="260350" cy="258762"/>
          </a:xfrm>
          <a:custGeom>
            <a:avLst/>
            <a:gdLst>
              <a:gd name="T0" fmla="*/ 17746100 w 21600"/>
              <a:gd name="T1" fmla="*/ 3430927 h 21600"/>
              <a:gd name="T2" fmla="*/ 16421717 w 21600"/>
              <a:gd name="T3" fmla="*/ 17746100 h 21600"/>
              <a:gd name="T4" fmla="*/ 0 w 21600"/>
              <a:gd name="T5" fmla="*/ 16420886 h 21600"/>
              <a:gd name="T6" fmla="*/ 1324383 w 21600"/>
              <a:gd name="T7" fmla="*/ 2119672 h 21600"/>
              <a:gd name="T8" fmla="*/ 1880592 w 21600"/>
              <a:gd name="T9" fmla="*/ 1266053 h 21600"/>
              <a:gd name="T10" fmla="*/ 3941103 w 21600"/>
              <a:gd name="T11" fmla="*/ 0 h 21600"/>
              <a:gd name="T12" fmla="*/ 6008207 w 21600"/>
              <a:gd name="T13" fmla="*/ 1270152 h 21600"/>
              <a:gd name="T14" fmla="*/ 6682709 w 21600"/>
              <a:gd name="T15" fmla="*/ 2119672 h 21600"/>
              <a:gd name="T16" fmla="*/ 7162531 w 21600"/>
              <a:gd name="T17" fmla="*/ 629329 h 21600"/>
              <a:gd name="T18" fmla="*/ 9876190 w 21600"/>
              <a:gd name="T19" fmla="*/ 174989 h 21600"/>
              <a:gd name="T20" fmla="*/ 11065856 w 21600"/>
              <a:gd name="T21" fmla="*/ 1973432 h 21600"/>
              <a:gd name="T22" fmla="*/ 11619600 w 21600"/>
              <a:gd name="T23" fmla="*/ 1973432 h 21600"/>
              <a:gd name="T24" fmla="*/ 12780488 w 21600"/>
              <a:gd name="T25" fmla="*/ 174989 h 21600"/>
              <a:gd name="T26" fmla="*/ 15499078 w 21600"/>
              <a:gd name="T27" fmla="*/ 629329 h 21600"/>
              <a:gd name="T28" fmla="*/ 15978871 w 21600"/>
              <a:gd name="T29" fmla="*/ 2119672 h 21600"/>
              <a:gd name="T30" fmla="*/ 1791048 w 21600"/>
              <a:gd name="T31" fmla="*/ 6546330 h 21600"/>
              <a:gd name="T32" fmla="*/ 4984530 w 21600"/>
              <a:gd name="T33" fmla="*/ 6546330 h 21600"/>
              <a:gd name="T34" fmla="*/ 1791048 w 21600"/>
              <a:gd name="T35" fmla="*/ 12695043 h 21600"/>
              <a:gd name="T36" fmla="*/ 4984530 w 21600"/>
              <a:gd name="T37" fmla="*/ 13125536 h 21600"/>
              <a:gd name="T38" fmla="*/ 4984530 w 21600"/>
              <a:gd name="T39" fmla="*/ 15957517 h 21600"/>
              <a:gd name="T40" fmla="*/ 3943568 w 21600"/>
              <a:gd name="T41" fmla="*/ 5195663 h 21600"/>
              <a:gd name="T42" fmla="*/ 3943568 w 21600"/>
              <a:gd name="T43" fmla="*/ 1325214 h 21600"/>
              <a:gd name="T44" fmla="*/ 8655339 w 21600"/>
              <a:gd name="T45" fmla="*/ 6546330 h 21600"/>
              <a:gd name="T46" fmla="*/ 8655339 w 21600"/>
              <a:gd name="T47" fmla="*/ 9402158 h 21600"/>
              <a:gd name="T48" fmla="*/ 5428981 w 21600"/>
              <a:gd name="T49" fmla="*/ 9839215 h 21600"/>
              <a:gd name="T50" fmla="*/ 8655339 w 21600"/>
              <a:gd name="T51" fmla="*/ 9839215 h 21600"/>
              <a:gd name="T52" fmla="*/ 5428981 w 21600"/>
              <a:gd name="T53" fmla="*/ 15957517 h 21600"/>
              <a:gd name="T54" fmla="*/ 8030940 w 21600"/>
              <a:gd name="T55" fmla="*/ 4554008 h 21600"/>
              <a:gd name="T56" fmla="*/ 9521283 w 21600"/>
              <a:gd name="T57" fmla="*/ 5044493 h 21600"/>
              <a:gd name="T58" fmla="*/ 9521283 w 21600"/>
              <a:gd name="T59" fmla="*/ 1481314 h 21600"/>
              <a:gd name="T60" fmla="*/ 8030940 w 21600"/>
              <a:gd name="T61" fmla="*/ 1970967 h 21600"/>
              <a:gd name="T62" fmla="*/ 9098157 w 21600"/>
              <a:gd name="T63" fmla="*/ 6546330 h 21600"/>
              <a:gd name="T64" fmla="*/ 12312189 w 21600"/>
              <a:gd name="T65" fmla="*/ 6546330 h 21600"/>
              <a:gd name="T66" fmla="*/ 9098157 w 21600"/>
              <a:gd name="T67" fmla="*/ 12695043 h 21600"/>
              <a:gd name="T68" fmla="*/ 12312189 w 21600"/>
              <a:gd name="T69" fmla="*/ 13125536 h 21600"/>
              <a:gd name="T70" fmla="*/ 12312189 w 21600"/>
              <a:gd name="T71" fmla="*/ 15957517 h 21600"/>
              <a:gd name="T72" fmla="*/ 12752542 w 21600"/>
              <a:gd name="T73" fmla="*/ 6546330 h 21600"/>
              <a:gd name="T74" fmla="*/ 15957517 w 21600"/>
              <a:gd name="T75" fmla="*/ 6546330 h 21600"/>
              <a:gd name="T76" fmla="*/ 12752542 w 21600"/>
              <a:gd name="T77" fmla="*/ 12695043 h 21600"/>
              <a:gd name="T78" fmla="*/ 15957517 w 21600"/>
              <a:gd name="T79" fmla="*/ 13125536 h 21600"/>
              <a:gd name="T80" fmla="*/ 15957517 w 21600"/>
              <a:gd name="T81" fmla="*/ 15957517 h 21600"/>
              <a:gd name="T82" fmla="*/ 13807462 w 21600"/>
              <a:gd name="T83" fmla="*/ 5195663 h 21600"/>
              <a:gd name="T84" fmla="*/ 13807462 w 21600"/>
              <a:gd name="T85" fmla="*/ 1325214 h 21600"/>
              <a:gd name="T86" fmla="*/ 12946448 w 21600"/>
              <a:gd name="T87" fmla="*/ 4554008 h 2160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1600" h="21600">
                <a:moveTo>
                  <a:pt x="19988" y="2580"/>
                </a:moveTo>
                <a:cubicBezTo>
                  <a:pt x="20420" y="2580"/>
                  <a:pt x="20794" y="2736"/>
                  <a:pt x="21116" y="3053"/>
                </a:cubicBezTo>
                <a:cubicBezTo>
                  <a:pt x="21439" y="3372"/>
                  <a:pt x="21600" y="3744"/>
                  <a:pt x="21600" y="4176"/>
                </a:cubicBezTo>
                <a:lnTo>
                  <a:pt x="21600" y="19987"/>
                </a:lnTo>
                <a:cubicBezTo>
                  <a:pt x="21600" y="20419"/>
                  <a:pt x="21439" y="20797"/>
                  <a:pt x="21116" y="21116"/>
                </a:cubicBezTo>
                <a:cubicBezTo>
                  <a:pt x="20794" y="21439"/>
                  <a:pt x="20420" y="21600"/>
                  <a:pt x="19988" y="21600"/>
                </a:cubicBezTo>
                <a:lnTo>
                  <a:pt x="1612" y="21600"/>
                </a:lnTo>
                <a:cubicBezTo>
                  <a:pt x="1180" y="21600"/>
                  <a:pt x="806" y="21439"/>
                  <a:pt x="484" y="21116"/>
                </a:cubicBezTo>
                <a:cubicBezTo>
                  <a:pt x="161" y="20797"/>
                  <a:pt x="0" y="20419"/>
                  <a:pt x="0" y="19987"/>
                </a:cubicBezTo>
                <a:lnTo>
                  <a:pt x="0" y="4176"/>
                </a:lnTo>
                <a:cubicBezTo>
                  <a:pt x="0" y="3744"/>
                  <a:pt x="161" y="3372"/>
                  <a:pt x="484" y="3053"/>
                </a:cubicBezTo>
                <a:cubicBezTo>
                  <a:pt x="806" y="2736"/>
                  <a:pt x="1180" y="2580"/>
                  <a:pt x="1612" y="2580"/>
                </a:cubicBezTo>
                <a:lnTo>
                  <a:pt x="2151" y="2580"/>
                </a:lnTo>
                <a:lnTo>
                  <a:pt x="2151" y="2402"/>
                </a:lnTo>
                <a:cubicBezTo>
                  <a:pt x="2151" y="2117"/>
                  <a:pt x="2197" y="1829"/>
                  <a:pt x="2289" y="1541"/>
                </a:cubicBezTo>
                <a:cubicBezTo>
                  <a:pt x="2381" y="1250"/>
                  <a:pt x="2531" y="991"/>
                  <a:pt x="2738" y="766"/>
                </a:cubicBezTo>
                <a:cubicBezTo>
                  <a:pt x="2943" y="542"/>
                  <a:pt x="3216" y="360"/>
                  <a:pt x="3556" y="213"/>
                </a:cubicBezTo>
                <a:cubicBezTo>
                  <a:pt x="3896" y="75"/>
                  <a:pt x="4310" y="0"/>
                  <a:pt x="4797" y="0"/>
                </a:cubicBezTo>
                <a:cubicBezTo>
                  <a:pt x="5283" y="0"/>
                  <a:pt x="5698" y="75"/>
                  <a:pt x="6038" y="213"/>
                </a:cubicBezTo>
                <a:cubicBezTo>
                  <a:pt x="6378" y="360"/>
                  <a:pt x="6651" y="542"/>
                  <a:pt x="6858" y="766"/>
                </a:cubicBezTo>
                <a:cubicBezTo>
                  <a:pt x="7063" y="991"/>
                  <a:pt x="7215" y="1256"/>
                  <a:pt x="7313" y="1546"/>
                </a:cubicBezTo>
                <a:cubicBezTo>
                  <a:pt x="7411" y="1840"/>
                  <a:pt x="7457" y="2125"/>
                  <a:pt x="7457" y="2402"/>
                </a:cubicBezTo>
                <a:lnTo>
                  <a:pt x="7457" y="2580"/>
                </a:lnTo>
                <a:lnTo>
                  <a:pt x="8134" y="2580"/>
                </a:lnTo>
                <a:lnTo>
                  <a:pt x="8134" y="2402"/>
                </a:lnTo>
                <a:cubicBezTo>
                  <a:pt x="8134" y="2117"/>
                  <a:pt x="8180" y="1829"/>
                  <a:pt x="8269" y="1541"/>
                </a:cubicBezTo>
                <a:cubicBezTo>
                  <a:pt x="8364" y="1250"/>
                  <a:pt x="8511" y="991"/>
                  <a:pt x="8718" y="766"/>
                </a:cubicBezTo>
                <a:cubicBezTo>
                  <a:pt x="8926" y="541"/>
                  <a:pt x="9199" y="360"/>
                  <a:pt x="9539" y="213"/>
                </a:cubicBezTo>
                <a:cubicBezTo>
                  <a:pt x="9879" y="75"/>
                  <a:pt x="10293" y="0"/>
                  <a:pt x="10780" y="0"/>
                </a:cubicBezTo>
                <a:cubicBezTo>
                  <a:pt x="11266" y="0"/>
                  <a:pt x="11678" y="75"/>
                  <a:pt x="12021" y="213"/>
                </a:cubicBezTo>
                <a:cubicBezTo>
                  <a:pt x="12361" y="360"/>
                  <a:pt x="12637" y="542"/>
                  <a:pt x="12853" y="766"/>
                </a:cubicBezTo>
                <a:cubicBezTo>
                  <a:pt x="13069" y="991"/>
                  <a:pt x="13227" y="1256"/>
                  <a:pt x="13322" y="1546"/>
                </a:cubicBezTo>
                <a:cubicBezTo>
                  <a:pt x="13417" y="1840"/>
                  <a:pt x="13469" y="2125"/>
                  <a:pt x="13469" y="2402"/>
                </a:cubicBezTo>
                <a:lnTo>
                  <a:pt x="13469" y="2580"/>
                </a:lnTo>
                <a:lnTo>
                  <a:pt x="14143" y="2580"/>
                </a:lnTo>
                <a:lnTo>
                  <a:pt x="14143" y="2402"/>
                </a:lnTo>
                <a:cubicBezTo>
                  <a:pt x="14143" y="2117"/>
                  <a:pt x="14192" y="1829"/>
                  <a:pt x="14287" y="1541"/>
                </a:cubicBezTo>
                <a:cubicBezTo>
                  <a:pt x="14385" y="1250"/>
                  <a:pt x="14534" y="991"/>
                  <a:pt x="14742" y="766"/>
                </a:cubicBezTo>
                <a:cubicBezTo>
                  <a:pt x="14949" y="541"/>
                  <a:pt x="15220" y="360"/>
                  <a:pt x="15556" y="213"/>
                </a:cubicBezTo>
                <a:cubicBezTo>
                  <a:pt x="15890" y="75"/>
                  <a:pt x="16305" y="0"/>
                  <a:pt x="16803" y="0"/>
                </a:cubicBezTo>
                <a:cubicBezTo>
                  <a:pt x="17290" y="0"/>
                  <a:pt x="17704" y="75"/>
                  <a:pt x="18044" y="213"/>
                </a:cubicBezTo>
                <a:cubicBezTo>
                  <a:pt x="18384" y="360"/>
                  <a:pt x="18657" y="541"/>
                  <a:pt x="18865" y="766"/>
                </a:cubicBezTo>
                <a:cubicBezTo>
                  <a:pt x="19069" y="991"/>
                  <a:pt x="19219" y="1256"/>
                  <a:pt x="19311" y="1546"/>
                </a:cubicBezTo>
                <a:cubicBezTo>
                  <a:pt x="19403" y="1840"/>
                  <a:pt x="19449" y="2125"/>
                  <a:pt x="19449" y="2402"/>
                </a:cubicBezTo>
                <a:lnTo>
                  <a:pt x="19449" y="2580"/>
                </a:lnTo>
                <a:lnTo>
                  <a:pt x="19988" y="2580"/>
                </a:lnTo>
                <a:close/>
                <a:moveTo>
                  <a:pt x="6067" y="7968"/>
                </a:moveTo>
                <a:lnTo>
                  <a:pt x="2180" y="7968"/>
                </a:lnTo>
                <a:lnTo>
                  <a:pt x="2180" y="11444"/>
                </a:lnTo>
                <a:lnTo>
                  <a:pt x="6067" y="11444"/>
                </a:lnTo>
                <a:lnTo>
                  <a:pt x="6067" y="7968"/>
                </a:lnTo>
                <a:close/>
                <a:moveTo>
                  <a:pt x="6067" y="11976"/>
                </a:moveTo>
                <a:lnTo>
                  <a:pt x="2180" y="11976"/>
                </a:lnTo>
                <a:lnTo>
                  <a:pt x="2180" y="15452"/>
                </a:lnTo>
                <a:lnTo>
                  <a:pt x="6067" y="15452"/>
                </a:lnTo>
                <a:lnTo>
                  <a:pt x="6067" y="11976"/>
                </a:lnTo>
                <a:close/>
                <a:moveTo>
                  <a:pt x="6067" y="15976"/>
                </a:moveTo>
                <a:lnTo>
                  <a:pt x="2180" y="15976"/>
                </a:lnTo>
                <a:lnTo>
                  <a:pt x="2180" y="19423"/>
                </a:lnTo>
                <a:lnTo>
                  <a:pt x="6067" y="19423"/>
                </a:lnTo>
                <a:lnTo>
                  <a:pt x="6067" y="15976"/>
                </a:lnTo>
                <a:close/>
                <a:moveTo>
                  <a:pt x="3755" y="5543"/>
                </a:moveTo>
                <a:cubicBezTo>
                  <a:pt x="3755" y="6068"/>
                  <a:pt x="4103" y="6324"/>
                  <a:pt x="4800" y="6324"/>
                </a:cubicBezTo>
                <a:cubicBezTo>
                  <a:pt x="5499" y="6324"/>
                  <a:pt x="5848" y="6068"/>
                  <a:pt x="5848" y="5543"/>
                </a:cubicBezTo>
                <a:lnTo>
                  <a:pt x="5848" y="2399"/>
                </a:lnTo>
                <a:cubicBezTo>
                  <a:pt x="5848" y="1878"/>
                  <a:pt x="5499" y="1613"/>
                  <a:pt x="4800" y="1613"/>
                </a:cubicBezTo>
                <a:cubicBezTo>
                  <a:pt x="4103" y="1613"/>
                  <a:pt x="3755" y="1878"/>
                  <a:pt x="3755" y="2399"/>
                </a:cubicBezTo>
                <a:lnTo>
                  <a:pt x="3755" y="5543"/>
                </a:lnTo>
                <a:close/>
                <a:moveTo>
                  <a:pt x="10535" y="7968"/>
                </a:moveTo>
                <a:lnTo>
                  <a:pt x="6608" y="7968"/>
                </a:lnTo>
                <a:lnTo>
                  <a:pt x="6608" y="11444"/>
                </a:lnTo>
                <a:lnTo>
                  <a:pt x="10535" y="11444"/>
                </a:lnTo>
                <a:lnTo>
                  <a:pt x="10535" y="7968"/>
                </a:lnTo>
                <a:close/>
                <a:moveTo>
                  <a:pt x="10535" y="11976"/>
                </a:moveTo>
                <a:lnTo>
                  <a:pt x="6608" y="11976"/>
                </a:lnTo>
                <a:lnTo>
                  <a:pt x="6608" y="15452"/>
                </a:lnTo>
                <a:lnTo>
                  <a:pt x="10535" y="15452"/>
                </a:lnTo>
                <a:lnTo>
                  <a:pt x="10535" y="11976"/>
                </a:lnTo>
                <a:close/>
                <a:moveTo>
                  <a:pt x="10535" y="15976"/>
                </a:moveTo>
                <a:lnTo>
                  <a:pt x="6608" y="15976"/>
                </a:lnTo>
                <a:lnTo>
                  <a:pt x="6608" y="19423"/>
                </a:lnTo>
                <a:lnTo>
                  <a:pt x="10535" y="19423"/>
                </a:lnTo>
                <a:lnTo>
                  <a:pt x="10535" y="15976"/>
                </a:lnTo>
                <a:close/>
                <a:moveTo>
                  <a:pt x="9775" y="5543"/>
                </a:moveTo>
                <a:cubicBezTo>
                  <a:pt x="9775" y="5826"/>
                  <a:pt x="9850" y="6027"/>
                  <a:pt x="9997" y="6145"/>
                </a:cubicBezTo>
                <a:cubicBezTo>
                  <a:pt x="10144" y="6269"/>
                  <a:pt x="10406" y="6324"/>
                  <a:pt x="10783" y="6324"/>
                </a:cubicBezTo>
                <a:cubicBezTo>
                  <a:pt x="11160" y="6324"/>
                  <a:pt x="11428" y="6263"/>
                  <a:pt x="11589" y="6140"/>
                </a:cubicBezTo>
                <a:cubicBezTo>
                  <a:pt x="11750" y="6016"/>
                  <a:pt x="11831" y="5820"/>
                  <a:pt x="11831" y="5544"/>
                </a:cubicBezTo>
                <a:lnTo>
                  <a:pt x="11831" y="2399"/>
                </a:lnTo>
                <a:cubicBezTo>
                  <a:pt x="11831" y="2128"/>
                  <a:pt x="11750" y="1933"/>
                  <a:pt x="11589" y="1803"/>
                </a:cubicBezTo>
                <a:cubicBezTo>
                  <a:pt x="11428" y="1673"/>
                  <a:pt x="11160" y="1613"/>
                  <a:pt x="10783" y="1613"/>
                </a:cubicBezTo>
                <a:cubicBezTo>
                  <a:pt x="10406" y="1613"/>
                  <a:pt x="10144" y="1679"/>
                  <a:pt x="9997" y="1814"/>
                </a:cubicBezTo>
                <a:cubicBezTo>
                  <a:pt x="9850" y="1944"/>
                  <a:pt x="9775" y="2140"/>
                  <a:pt x="9775" y="2399"/>
                </a:cubicBezTo>
                <a:lnTo>
                  <a:pt x="9775" y="5543"/>
                </a:lnTo>
                <a:close/>
                <a:moveTo>
                  <a:pt x="14986" y="7968"/>
                </a:moveTo>
                <a:lnTo>
                  <a:pt x="11074" y="7968"/>
                </a:lnTo>
                <a:lnTo>
                  <a:pt x="11074" y="11444"/>
                </a:lnTo>
                <a:lnTo>
                  <a:pt x="14986" y="11444"/>
                </a:lnTo>
                <a:lnTo>
                  <a:pt x="14986" y="7968"/>
                </a:lnTo>
                <a:close/>
                <a:moveTo>
                  <a:pt x="14986" y="11976"/>
                </a:moveTo>
                <a:lnTo>
                  <a:pt x="11074" y="11976"/>
                </a:lnTo>
                <a:lnTo>
                  <a:pt x="11074" y="15452"/>
                </a:lnTo>
                <a:lnTo>
                  <a:pt x="14986" y="15452"/>
                </a:lnTo>
                <a:lnTo>
                  <a:pt x="14986" y="11976"/>
                </a:lnTo>
                <a:close/>
                <a:moveTo>
                  <a:pt x="14986" y="15976"/>
                </a:moveTo>
                <a:lnTo>
                  <a:pt x="11074" y="15976"/>
                </a:lnTo>
                <a:lnTo>
                  <a:pt x="11074" y="19423"/>
                </a:lnTo>
                <a:lnTo>
                  <a:pt x="14986" y="19423"/>
                </a:lnTo>
                <a:lnTo>
                  <a:pt x="14986" y="15976"/>
                </a:lnTo>
                <a:close/>
                <a:moveTo>
                  <a:pt x="19423" y="7968"/>
                </a:moveTo>
                <a:lnTo>
                  <a:pt x="15522" y="7968"/>
                </a:lnTo>
                <a:lnTo>
                  <a:pt x="15522" y="11444"/>
                </a:lnTo>
                <a:lnTo>
                  <a:pt x="19423" y="11444"/>
                </a:lnTo>
                <a:lnTo>
                  <a:pt x="19423" y="7968"/>
                </a:lnTo>
                <a:close/>
                <a:moveTo>
                  <a:pt x="19423" y="11976"/>
                </a:moveTo>
                <a:lnTo>
                  <a:pt x="15522" y="11976"/>
                </a:lnTo>
                <a:lnTo>
                  <a:pt x="15522" y="15452"/>
                </a:lnTo>
                <a:lnTo>
                  <a:pt x="19423" y="15452"/>
                </a:lnTo>
                <a:lnTo>
                  <a:pt x="19423" y="11976"/>
                </a:lnTo>
                <a:close/>
                <a:moveTo>
                  <a:pt x="19423" y="15976"/>
                </a:moveTo>
                <a:lnTo>
                  <a:pt x="15522" y="15976"/>
                </a:lnTo>
                <a:lnTo>
                  <a:pt x="15522" y="19423"/>
                </a:lnTo>
                <a:lnTo>
                  <a:pt x="19423" y="19423"/>
                </a:lnTo>
                <a:lnTo>
                  <a:pt x="19423" y="15976"/>
                </a:lnTo>
                <a:close/>
                <a:moveTo>
                  <a:pt x="15758" y="5543"/>
                </a:moveTo>
                <a:cubicBezTo>
                  <a:pt x="15758" y="6068"/>
                  <a:pt x="16106" y="6324"/>
                  <a:pt x="16806" y="6324"/>
                </a:cubicBezTo>
                <a:cubicBezTo>
                  <a:pt x="17503" y="6324"/>
                  <a:pt x="17848" y="6068"/>
                  <a:pt x="17840" y="5543"/>
                </a:cubicBezTo>
                <a:lnTo>
                  <a:pt x="17840" y="2399"/>
                </a:lnTo>
                <a:cubicBezTo>
                  <a:pt x="17840" y="1878"/>
                  <a:pt x="17494" y="1613"/>
                  <a:pt x="16806" y="1613"/>
                </a:cubicBezTo>
                <a:cubicBezTo>
                  <a:pt x="16106" y="1613"/>
                  <a:pt x="15758" y="1878"/>
                  <a:pt x="15758" y="2399"/>
                </a:cubicBezTo>
                <a:lnTo>
                  <a:pt x="15758" y="5543"/>
                </a:lnTo>
                <a:close/>
                <a:moveTo>
                  <a:pt x="15758" y="5543"/>
                </a:move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0" tIns="0" rIns="0" bIns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5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>
            <a:off x="5788025" y="1593850"/>
            <a:ext cx="515938" cy="519113"/>
          </a:xfrm>
          <a:custGeom>
            <a:avLst/>
            <a:gdLst>
              <a:gd name="T0" fmla="*/ 46322239 w 19679"/>
              <a:gd name="T1" fmla="*/ 8046332 h 19679"/>
              <a:gd name="T2" fmla="*/ 46322239 w 19679"/>
              <a:gd name="T3" fmla="*/ 46893247 h 19679"/>
              <a:gd name="T4" fmla="*/ 7948354 w 19679"/>
              <a:gd name="T5" fmla="*/ 46893247 h 19679"/>
              <a:gd name="T6" fmla="*/ 7948354 w 19679"/>
              <a:gd name="T7" fmla="*/ 8046332 h 19679"/>
              <a:gd name="T8" fmla="*/ 46322239 w 19679"/>
              <a:gd name="T9" fmla="*/ 8046332 h 19679"/>
              <a:gd name="T10" fmla="*/ 46322239 w 19679"/>
              <a:gd name="T11" fmla="*/ 8046332 h 1967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solidFill>
            <a:srgbClr val="1B483C"/>
          </a:solidFill>
          <a:ln w="63500" cap="flat">
            <a:noFill/>
            <a:prstDash val="solid"/>
            <a:bevel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5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>
            <a:spLocks/>
          </p:cNvSpPr>
          <p:nvPr/>
        </p:nvSpPr>
        <p:spPr bwMode="auto">
          <a:xfrm>
            <a:off x="7169150" y="2254250"/>
            <a:ext cx="515938" cy="519113"/>
          </a:xfrm>
          <a:custGeom>
            <a:avLst/>
            <a:gdLst>
              <a:gd name="T0" fmla="*/ 46322239 w 19679"/>
              <a:gd name="T1" fmla="*/ 8046332 h 19679"/>
              <a:gd name="T2" fmla="*/ 46322239 w 19679"/>
              <a:gd name="T3" fmla="*/ 46893247 h 19679"/>
              <a:gd name="T4" fmla="*/ 7948354 w 19679"/>
              <a:gd name="T5" fmla="*/ 46893247 h 19679"/>
              <a:gd name="T6" fmla="*/ 7948354 w 19679"/>
              <a:gd name="T7" fmla="*/ 8046332 h 19679"/>
              <a:gd name="T8" fmla="*/ 46322239 w 19679"/>
              <a:gd name="T9" fmla="*/ 8046332 h 19679"/>
              <a:gd name="T10" fmla="*/ 46322239 w 19679"/>
              <a:gd name="T11" fmla="*/ 8046332 h 1967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solidFill>
            <a:srgbClr val="595959"/>
          </a:solidFill>
          <a:ln w="63500" cap="flat">
            <a:noFill/>
            <a:prstDash val="solid"/>
            <a:bevel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5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>
            <a:spLocks/>
          </p:cNvSpPr>
          <p:nvPr/>
        </p:nvSpPr>
        <p:spPr bwMode="auto">
          <a:xfrm>
            <a:off x="4071938" y="3419475"/>
            <a:ext cx="517525" cy="520700"/>
          </a:xfrm>
          <a:custGeom>
            <a:avLst/>
            <a:gdLst>
              <a:gd name="T0" fmla="*/ 46322142 w 19679"/>
              <a:gd name="T1" fmla="*/ 8070943 h 19679"/>
              <a:gd name="T2" fmla="*/ 46322142 w 19679"/>
              <a:gd name="T3" fmla="*/ 47036470 h 19679"/>
              <a:gd name="T4" fmla="*/ 7948346 w 19679"/>
              <a:gd name="T5" fmla="*/ 47036470 h 19679"/>
              <a:gd name="T6" fmla="*/ 7948346 w 19679"/>
              <a:gd name="T7" fmla="*/ 8070943 h 19679"/>
              <a:gd name="T8" fmla="*/ 46322142 w 19679"/>
              <a:gd name="T9" fmla="*/ 8070943 h 19679"/>
              <a:gd name="T10" fmla="*/ 46322142 w 19679"/>
              <a:gd name="T11" fmla="*/ 8070943 h 1967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solidFill>
            <a:srgbClr val="1B483C"/>
          </a:solidFill>
          <a:ln w="63500" cap="flat">
            <a:noFill/>
            <a:prstDash val="solid"/>
            <a:bevel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5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>
            <a:spLocks/>
          </p:cNvSpPr>
          <p:nvPr/>
        </p:nvSpPr>
        <p:spPr bwMode="auto">
          <a:xfrm>
            <a:off x="7531100" y="3419475"/>
            <a:ext cx="515938" cy="520700"/>
          </a:xfrm>
          <a:custGeom>
            <a:avLst/>
            <a:gdLst>
              <a:gd name="T0" fmla="*/ 46322239 w 19679"/>
              <a:gd name="T1" fmla="*/ 8070943 h 19679"/>
              <a:gd name="T2" fmla="*/ 46322239 w 19679"/>
              <a:gd name="T3" fmla="*/ 47036470 h 19679"/>
              <a:gd name="T4" fmla="*/ 7948354 w 19679"/>
              <a:gd name="T5" fmla="*/ 47036470 h 19679"/>
              <a:gd name="T6" fmla="*/ 7948354 w 19679"/>
              <a:gd name="T7" fmla="*/ 8070943 h 19679"/>
              <a:gd name="T8" fmla="*/ 46322239 w 19679"/>
              <a:gd name="T9" fmla="*/ 8070943 h 19679"/>
              <a:gd name="T10" fmla="*/ 46322239 w 19679"/>
              <a:gd name="T11" fmla="*/ 8070943 h 1967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solidFill>
            <a:srgbClr val="1B483C"/>
          </a:solidFill>
          <a:ln w="63500" cap="flat">
            <a:noFill/>
            <a:prstDash val="solid"/>
            <a:bevel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5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>
            <a:spLocks/>
          </p:cNvSpPr>
          <p:nvPr/>
        </p:nvSpPr>
        <p:spPr bwMode="auto">
          <a:xfrm>
            <a:off x="4502150" y="2127250"/>
            <a:ext cx="515938" cy="519113"/>
          </a:xfrm>
          <a:custGeom>
            <a:avLst/>
            <a:gdLst>
              <a:gd name="T0" fmla="*/ 46322239 w 19679"/>
              <a:gd name="T1" fmla="*/ 8046332 h 19679"/>
              <a:gd name="T2" fmla="*/ 46322239 w 19679"/>
              <a:gd name="T3" fmla="*/ 46893247 h 19679"/>
              <a:gd name="T4" fmla="*/ 7948354 w 19679"/>
              <a:gd name="T5" fmla="*/ 46893247 h 19679"/>
              <a:gd name="T6" fmla="*/ 7948354 w 19679"/>
              <a:gd name="T7" fmla="*/ 8046332 h 19679"/>
              <a:gd name="T8" fmla="*/ 46322239 w 19679"/>
              <a:gd name="T9" fmla="*/ 8046332 h 19679"/>
              <a:gd name="T10" fmla="*/ 46322239 w 19679"/>
              <a:gd name="T11" fmla="*/ 8046332 h 1967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solidFill>
            <a:srgbClr val="595959"/>
          </a:solidFill>
          <a:ln w="63500" cap="flat">
            <a:noFill/>
            <a:prstDash val="solid"/>
            <a:bevel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5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>
            <a:spLocks/>
          </p:cNvSpPr>
          <p:nvPr/>
        </p:nvSpPr>
        <p:spPr bwMode="auto">
          <a:xfrm>
            <a:off x="5892800" y="1708150"/>
            <a:ext cx="309563" cy="258763"/>
          </a:xfrm>
          <a:custGeom>
            <a:avLst/>
            <a:gdLst>
              <a:gd name="T0" fmla="*/ 17529206 w 21600"/>
              <a:gd name="T1" fmla="*/ 8178127 h 21600"/>
              <a:gd name="T2" fmla="*/ 17746100 w 21600"/>
              <a:gd name="T3" fmla="*/ 11698346 h 21600"/>
              <a:gd name="T4" fmla="*/ 17014071 w 21600"/>
              <a:gd name="T5" fmla="*/ 12323657 h 21600"/>
              <a:gd name="T6" fmla="*/ 12787052 w 21600"/>
              <a:gd name="T7" fmla="*/ 12144512 h 21600"/>
              <a:gd name="T8" fmla="*/ 12583286 w 21600"/>
              <a:gd name="T9" fmla="*/ 8624269 h 21600"/>
              <a:gd name="T10" fmla="*/ 13307920 w 21600"/>
              <a:gd name="T11" fmla="*/ 7998958 h 21600"/>
              <a:gd name="T12" fmla="*/ 14615076 w 21600"/>
              <a:gd name="T13" fmla="*/ 6771745 h 21600"/>
              <a:gd name="T14" fmla="*/ 9425977 w 21600"/>
              <a:gd name="T15" fmla="*/ 6619400 h 21600"/>
              <a:gd name="T16" fmla="*/ 10724879 w 21600"/>
              <a:gd name="T17" fmla="*/ 7998958 h 21600"/>
              <a:gd name="T18" fmla="*/ 11456908 w 21600"/>
              <a:gd name="T19" fmla="*/ 8624269 h 21600"/>
              <a:gd name="T20" fmla="*/ 11240014 w 21600"/>
              <a:gd name="T21" fmla="*/ 12144512 h 21600"/>
              <a:gd name="T22" fmla="*/ 7018756 w 21600"/>
              <a:gd name="T23" fmla="*/ 12323657 h 21600"/>
              <a:gd name="T24" fmla="*/ 6286727 w 21600"/>
              <a:gd name="T25" fmla="*/ 11698346 h 21600"/>
              <a:gd name="T26" fmla="*/ 6501988 w 21600"/>
              <a:gd name="T27" fmla="*/ 8178127 h 21600"/>
              <a:gd name="T28" fmla="*/ 8317658 w 21600"/>
              <a:gd name="T29" fmla="*/ 7998958 h 21600"/>
              <a:gd name="T30" fmla="*/ 3332326 w 21600"/>
              <a:gd name="T31" fmla="*/ 6619400 h 21600"/>
              <a:gd name="T32" fmla="*/ 3139250 w 21600"/>
              <a:gd name="T33" fmla="*/ 7998958 h 21600"/>
              <a:gd name="T34" fmla="*/ 4973838 w 21600"/>
              <a:gd name="T35" fmla="*/ 8178127 h 21600"/>
              <a:gd name="T36" fmla="*/ 5189099 w 21600"/>
              <a:gd name="T37" fmla="*/ 11698346 h 21600"/>
              <a:gd name="T38" fmla="*/ 4438180 w 21600"/>
              <a:gd name="T39" fmla="*/ 12323657 h 21600"/>
              <a:gd name="T40" fmla="*/ 215261 w 21600"/>
              <a:gd name="T41" fmla="*/ 12144512 h 21600"/>
              <a:gd name="T42" fmla="*/ 0 w 21600"/>
              <a:gd name="T43" fmla="*/ 8624269 h 21600"/>
              <a:gd name="T44" fmla="*/ 750087 w 21600"/>
              <a:gd name="T45" fmla="*/ 7998958 h 21600"/>
              <a:gd name="T46" fmla="*/ 2030931 w 21600"/>
              <a:gd name="T47" fmla="*/ 6771745 h 21600"/>
              <a:gd name="T48" fmla="*/ 3330692 w 21600"/>
              <a:gd name="T49" fmla="*/ 5704257 h 21600"/>
              <a:gd name="T50" fmla="*/ 8316024 w 21600"/>
              <a:gd name="T51" fmla="*/ 4308146 h 21600"/>
              <a:gd name="T52" fmla="*/ 6500325 w 21600"/>
              <a:gd name="T53" fmla="*/ 4135283 h 21600"/>
              <a:gd name="T54" fmla="*/ 6285065 w 21600"/>
              <a:gd name="T55" fmla="*/ 608185 h 21600"/>
              <a:gd name="T56" fmla="*/ 7017094 w 21600"/>
              <a:gd name="T57" fmla="*/ 0 h 21600"/>
              <a:gd name="T58" fmla="*/ 11238380 w 21600"/>
              <a:gd name="T59" fmla="*/ 179145 h 21600"/>
              <a:gd name="T60" fmla="*/ 11455274 w 21600"/>
              <a:gd name="T61" fmla="*/ 3699388 h 21600"/>
              <a:gd name="T62" fmla="*/ 10723245 w 21600"/>
              <a:gd name="T63" fmla="*/ 4308146 h 21600"/>
              <a:gd name="T64" fmla="*/ 9424344 w 21600"/>
              <a:gd name="T65" fmla="*/ 5704257 h 21600"/>
              <a:gd name="T66" fmla="*/ 15324920 w 21600"/>
              <a:gd name="T67" fmla="*/ 6012911 h 21600"/>
              <a:gd name="T68" fmla="*/ 15711042 w 21600"/>
              <a:gd name="T69" fmla="*/ 7998958 h 21600"/>
              <a:gd name="T70" fmla="*/ 17014071 w 21600"/>
              <a:gd name="T71" fmla="*/ 7998958 h 2160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1600" h="21600">
                <a:moveTo>
                  <a:pt x="20709" y="14020"/>
                </a:moveTo>
                <a:cubicBezTo>
                  <a:pt x="20951" y="14020"/>
                  <a:pt x="21162" y="14126"/>
                  <a:pt x="21336" y="14334"/>
                </a:cubicBezTo>
                <a:cubicBezTo>
                  <a:pt x="21512" y="14549"/>
                  <a:pt x="21600" y="14810"/>
                  <a:pt x="21600" y="15116"/>
                </a:cubicBezTo>
                <a:lnTo>
                  <a:pt x="21600" y="20504"/>
                </a:lnTo>
                <a:cubicBezTo>
                  <a:pt x="21600" y="20816"/>
                  <a:pt x="21512" y="21071"/>
                  <a:pt x="21336" y="21286"/>
                </a:cubicBezTo>
                <a:cubicBezTo>
                  <a:pt x="21162" y="21494"/>
                  <a:pt x="20951" y="21600"/>
                  <a:pt x="20709" y="21600"/>
                </a:cubicBezTo>
                <a:lnTo>
                  <a:pt x="16198" y="21600"/>
                </a:lnTo>
                <a:cubicBezTo>
                  <a:pt x="15940" y="21600"/>
                  <a:pt x="15730" y="21494"/>
                  <a:pt x="15564" y="21286"/>
                </a:cubicBezTo>
                <a:cubicBezTo>
                  <a:pt x="15400" y="21071"/>
                  <a:pt x="15316" y="20816"/>
                  <a:pt x="15316" y="20504"/>
                </a:cubicBezTo>
                <a:lnTo>
                  <a:pt x="15316" y="15116"/>
                </a:lnTo>
                <a:cubicBezTo>
                  <a:pt x="15316" y="14810"/>
                  <a:pt x="15400" y="14549"/>
                  <a:pt x="15571" y="14334"/>
                </a:cubicBezTo>
                <a:cubicBezTo>
                  <a:pt x="15737" y="14126"/>
                  <a:pt x="15945" y="14020"/>
                  <a:pt x="16198" y="14020"/>
                </a:cubicBezTo>
                <a:lnTo>
                  <a:pt x="17789" y="14020"/>
                </a:lnTo>
                <a:lnTo>
                  <a:pt x="17789" y="11869"/>
                </a:lnTo>
                <a:cubicBezTo>
                  <a:pt x="17789" y="11699"/>
                  <a:pt x="17708" y="11611"/>
                  <a:pt x="17544" y="11602"/>
                </a:cubicBezTo>
                <a:lnTo>
                  <a:pt x="11473" y="11602"/>
                </a:lnTo>
                <a:lnTo>
                  <a:pt x="11473" y="14020"/>
                </a:lnTo>
                <a:lnTo>
                  <a:pt x="13054" y="14020"/>
                </a:lnTo>
                <a:cubicBezTo>
                  <a:pt x="13297" y="14020"/>
                  <a:pt x="13507" y="14126"/>
                  <a:pt x="13681" y="14334"/>
                </a:cubicBezTo>
                <a:cubicBezTo>
                  <a:pt x="13857" y="14549"/>
                  <a:pt x="13945" y="14810"/>
                  <a:pt x="13945" y="15116"/>
                </a:cubicBezTo>
                <a:lnTo>
                  <a:pt x="13945" y="20504"/>
                </a:lnTo>
                <a:cubicBezTo>
                  <a:pt x="13945" y="20816"/>
                  <a:pt x="13857" y="21071"/>
                  <a:pt x="13681" y="21286"/>
                </a:cubicBezTo>
                <a:cubicBezTo>
                  <a:pt x="13507" y="21494"/>
                  <a:pt x="13297" y="21600"/>
                  <a:pt x="13054" y="21600"/>
                </a:cubicBezTo>
                <a:lnTo>
                  <a:pt x="8543" y="21600"/>
                </a:lnTo>
                <a:cubicBezTo>
                  <a:pt x="8298" y="21600"/>
                  <a:pt x="8090" y="21494"/>
                  <a:pt x="7914" y="21286"/>
                </a:cubicBezTo>
                <a:cubicBezTo>
                  <a:pt x="7740" y="21071"/>
                  <a:pt x="7652" y="20816"/>
                  <a:pt x="7652" y="20504"/>
                </a:cubicBezTo>
                <a:lnTo>
                  <a:pt x="7652" y="15116"/>
                </a:lnTo>
                <a:cubicBezTo>
                  <a:pt x="7652" y="14810"/>
                  <a:pt x="7740" y="14549"/>
                  <a:pt x="7914" y="14334"/>
                </a:cubicBezTo>
                <a:cubicBezTo>
                  <a:pt x="8090" y="14126"/>
                  <a:pt x="8298" y="14020"/>
                  <a:pt x="8543" y="14020"/>
                </a:cubicBezTo>
                <a:lnTo>
                  <a:pt x="10124" y="14020"/>
                </a:lnTo>
                <a:lnTo>
                  <a:pt x="10124" y="11602"/>
                </a:lnTo>
                <a:lnTo>
                  <a:pt x="4056" y="11602"/>
                </a:lnTo>
                <a:cubicBezTo>
                  <a:pt x="3902" y="11602"/>
                  <a:pt x="3821" y="11690"/>
                  <a:pt x="3821" y="11869"/>
                </a:cubicBezTo>
                <a:lnTo>
                  <a:pt x="3821" y="14020"/>
                </a:lnTo>
                <a:lnTo>
                  <a:pt x="5402" y="14020"/>
                </a:lnTo>
                <a:cubicBezTo>
                  <a:pt x="5662" y="14020"/>
                  <a:pt x="5875" y="14126"/>
                  <a:pt x="6054" y="14334"/>
                </a:cubicBezTo>
                <a:cubicBezTo>
                  <a:pt x="6230" y="14549"/>
                  <a:pt x="6316" y="14810"/>
                  <a:pt x="6316" y="15116"/>
                </a:cubicBezTo>
                <a:lnTo>
                  <a:pt x="6316" y="20504"/>
                </a:lnTo>
                <a:cubicBezTo>
                  <a:pt x="6316" y="20816"/>
                  <a:pt x="6230" y="21071"/>
                  <a:pt x="6054" y="21286"/>
                </a:cubicBezTo>
                <a:cubicBezTo>
                  <a:pt x="5877" y="21494"/>
                  <a:pt x="5664" y="21600"/>
                  <a:pt x="5402" y="21600"/>
                </a:cubicBezTo>
                <a:lnTo>
                  <a:pt x="913" y="21600"/>
                </a:lnTo>
                <a:cubicBezTo>
                  <a:pt x="658" y="21600"/>
                  <a:pt x="441" y="21494"/>
                  <a:pt x="262" y="21286"/>
                </a:cubicBezTo>
                <a:cubicBezTo>
                  <a:pt x="88" y="21071"/>
                  <a:pt x="0" y="20816"/>
                  <a:pt x="0" y="20504"/>
                </a:cubicBezTo>
                <a:lnTo>
                  <a:pt x="0" y="15116"/>
                </a:lnTo>
                <a:cubicBezTo>
                  <a:pt x="0" y="14810"/>
                  <a:pt x="88" y="14549"/>
                  <a:pt x="262" y="14334"/>
                </a:cubicBezTo>
                <a:cubicBezTo>
                  <a:pt x="438" y="14126"/>
                  <a:pt x="656" y="14020"/>
                  <a:pt x="913" y="14020"/>
                </a:cubicBezTo>
                <a:lnTo>
                  <a:pt x="2472" y="14020"/>
                </a:lnTo>
                <a:lnTo>
                  <a:pt x="2472" y="11869"/>
                </a:lnTo>
                <a:cubicBezTo>
                  <a:pt x="2472" y="11352"/>
                  <a:pt x="2629" y="10912"/>
                  <a:pt x="2942" y="10544"/>
                </a:cubicBezTo>
                <a:cubicBezTo>
                  <a:pt x="3253" y="10180"/>
                  <a:pt x="3623" y="9998"/>
                  <a:pt x="4054" y="9998"/>
                </a:cubicBezTo>
                <a:lnTo>
                  <a:pt x="10122" y="9998"/>
                </a:lnTo>
                <a:lnTo>
                  <a:pt x="10122" y="7551"/>
                </a:lnTo>
                <a:lnTo>
                  <a:pt x="8541" y="7551"/>
                </a:lnTo>
                <a:cubicBezTo>
                  <a:pt x="8296" y="7551"/>
                  <a:pt x="8088" y="7451"/>
                  <a:pt x="7912" y="7248"/>
                </a:cubicBezTo>
                <a:cubicBezTo>
                  <a:pt x="7738" y="7045"/>
                  <a:pt x="7650" y="6790"/>
                  <a:pt x="7650" y="6484"/>
                </a:cubicBezTo>
                <a:lnTo>
                  <a:pt x="7650" y="1066"/>
                </a:lnTo>
                <a:cubicBezTo>
                  <a:pt x="7650" y="776"/>
                  <a:pt x="7738" y="523"/>
                  <a:pt x="7912" y="314"/>
                </a:cubicBezTo>
                <a:cubicBezTo>
                  <a:pt x="8088" y="103"/>
                  <a:pt x="8296" y="0"/>
                  <a:pt x="8541" y="0"/>
                </a:cubicBezTo>
                <a:lnTo>
                  <a:pt x="13052" y="0"/>
                </a:lnTo>
                <a:cubicBezTo>
                  <a:pt x="13294" y="0"/>
                  <a:pt x="13505" y="103"/>
                  <a:pt x="13679" y="314"/>
                </a:cubicBezTo>
                <a:cubicBezTo>
                  <a:pt x="13855" y="523"/>
                  <a:pt x="13943" y="776"/>
                  <a:pt x="13943" y="1066"/>
                </a:cubicBezTo>
                <a:lnTo>
                  <a:pt x="13943" y="6484"/>
                </a:lnTo>
                <a:cubicBezTo>
                  <a:pt x="13943" y="6790"/>
                  <a:pt x="13855" y="7045"/>
                  <a:pt x="13679" y="7248"/>
                </a:cubicBezTo>
                <a:cubicBezTo>
                  <a:pt x="13505" y="7451"/>
                  <a:pt x="13294" y="7551"/>
                  <a:pt x="13052" y="7551"/>
                </a:cubicBezTo>
                <a:lnTo>
                  <a:pt x="11471" y="7551"/>
                </a:lnTo>
                <a:lnTo>
                  <a:pt x="11471" y="9998"/>
                </a:lnTo>
                <a:lnTo>
                  <a:pt x="17541" y="9998"/>
                </a:lnTo>
                <a:cubicBezTo>
                  <a:pt x="17970" y="9998"/>
                  <a:pt x="18339" y="10177"/>
                  <a:pt x="18653" y="10539"/>
                </a:cubicBezTo>
                <a:cubicBezTo>
                  <a:pt x="18966" y="10900"/>
                  <a:pt x="19123" y="11344"/>
                  <a:pt x="19123" y="11869"/>
                </a:cubicBezTo>
                <a:lnTo>
                  <a:pt x="19123" y="14020"/>
                </a:lnTo>
                <a:lnTo>
                  <a:pt x="20709" y="14020"/>
                </a:lnTo>
                <a:close/>
                <a:moveTo>
                  <a:pt x="20709" y="14020"/>
                </a:move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0" tIns="0" rIns="0" bIns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5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>
            <a:spLocks/>
          </p:cNvSpPr>
          <p:nvPr/>
        </p:nvSpPr>
        <p:spPr bwMode="auto">
          <a:xfrm>
            <a:off x="4178300" y="3533775"/>
            <a:ext cx="309563" cy="309563"/>
          </a:xfrm>
          <a:custGeom>
            <a:avLst/>
            <a:gdLst>
              <a:gd name="T0" fmla="*/ 17546461 w 21600"/>
              <a:gd name="T1" fmla="*/ 15526676 h 21600"/>
              <a:gd name="T2" fmla="*/ 17746100 w 21600"/>
              <a:gd name="T3" fmla="*/ 16051035 h 21600"/>
              <a:gd name="T4" fmla="*/ 17546461 w 21600"/>
              <a:gd name="T5" fmla="*/ 16531656 h 21600"/>
              <a:gd name="T6" fmla="*/ 17045285 w 21600"/>
              <a:gd name="T7" fmla="*/ 17127886 h 21600"/>
              <a:gd name="T8" fmla="*/ 16450467 w 21600"/>
              <a:gd name="T9" fmla="*/ 17629973 h 21600"/>
              <a:gd name="T10" fmla="*/ 15977237 w 21600"/>
              <a:gd name="T11" fmla="*/ 17837251 h 21600"/>
              <a:gd name="T12" fmla="*/ 15454707 w 21600"/>
              <a:gd name="T13" fmla="*/ 17625031 h 21600"/>
              <a:gd name="T14" fmla="*/ 11466768 w 21600"/>
              <a:gd name="T15" fmla="*/ 13628156 h 21600"/>
              <a:gd name="T16" fmla="*/ 9522085 w 21600"/>
              <a:gd name="T17" fmla="*/ 14537357 h 21600"/>
              <a:gd name="T18" fmla="*/ 7399948 w 21600"/>
              <a:gd name="T19" fmla="*/ 14856938 h 21600"/>
              <a:gd name="T20" fmla="*/ 4533485 w 21600"/>
              <a:gd name="T21" fmla="*/ 14278899 h 21600"/>
              <a:gd name="T22" fmla="*/ 2173071 w 21600"/>
              <a:gd name="T23" fmla="*/ 12679299 h 21600"/>
              <a:gd name="T24" fmla="*/ 575930 w 21600"/>
              <a:gd name="T25" fmla="*/ 10311738 h 21600"/>
              <a:gd name="T26" fmla="*/ 0 w 21600"/>
              <a:gd name="T27" fmla="*/ 7432176 h 21600"/>
              <a:gd name="T28" fmla="*/ 575930 w 21600"/>
              <a:gd name="T29" fmla="*/ 4554280 h 21600"/>
              <a:gd name="T30" fmla="*/ 2173071 w 21600"/>
              <a:gd name="T31" fmla="*/ 2185053 h 21600"/>
              <a:gd name="T32" fmla="*/ 4528555 w 21600"/>
              <a:gd name="T33" fmla="*/ 585482 h 21600"/>
              <a:gd name="T34" fmla="*/ 7399948 w 21600"/>
              <a:gd name="T35" fmla="*/ 0 h 21600"/>
              <a:gd name="T36" fmla="*/ 10259876 w 21600"/>
              <a:gd name="T37" fmla="*/ 585482 h 21600"/>
              <a:gd name="T38" fmla="*/ 12618627 w 21600"/>
              <a:gd name="T39" fmla="*/ 2185053 h 21600"/>
              <a:gd name="T40" fmla="*/ 14213304 w 21600"/>
              <a:gd name="T41" fmla="*/ 4554280 h 21600"/>
              <a:gd name="T42" fmla="*/ 14790868 w 21600"/>
              <a:gd name="T43" fmla="*/ 7432176 h 21600"/>
              <a:gd name="T44" fmla="*/ 14472935 w 21600"/>
              <a:gd name="T45" fmla="*/ 9570188 h 21600"/>
              <a:gd name="T46" fmla="*/ 13567551 w 21600"/>
              <a:gd name="T47" fmla="*/ 11517416 h 21600"/>
              <a:gd name="T48" fmla="*/ 17546461 w 21600"/>
              <a:gd name="T49" fmla="*/ 15526676 h 21600"/>
              <a:gd name="T50" fmla="*/ 2955233 w 21600"/>
              <a:gd name="T51" fmla="*/ 7432176 h 21600"/>
              <a:gd name="T52" fmla="*/ 3310140 w 21600"/>
              <a:gd name="T53" fmla="*/ 9181236 h 21600"/>
              <a:gd name="T54" fmla="*/ 4266459 w 21600"/>
              <a:gd name="T55" fmla="*/ 10587553 h 21600"/>
              <a:gd name="T56" fmla="*/ 5675456 w 21600"/>
              <a:gd name="T57" fmla="*/ 11536411 h 21600"/>
              <a:gd name="T58" fmla="*/ 7397483 w 21600"/>
              <a:gd name="T59" fmla="*/ 11886539 h 21600"/>
              <a:gd name="T60" fmla="*/ 9112947 w 21600"/>
              <a:gd name="T61" fmla="*/ 11536411 h 21600"/>
              <a:gd name="T62" fmla="*/ 10517845 w 21600"/>
              <a:gd name="T63" fmla="*/ 10587553 h 21600"/>
              <a:gd name="T64" fmla="*/ 11474163 w 21600"/>
              <a:gd name="T65" fmla="*/ 9181236 h 21600"/>
              <a:gd name="T66" fmla="*/ 11829100 w 21600"/>
              <a:gd name="T67" fmla="*/ 7432176 h 21600"/>
              <a:gd name="T68" fmla="*/ 11474163 w 21600"/>
              <a:gd name="T69" fmla="*/ 5708749 h 21600"/>
              <a:gd name="T70" fmla="*/ 10517845 w 21600"/>
              <a:gd name="T71" fmla="*/ 4288380 h 21600"/>
              <a:gd name="T72" fmla="*/ 9112947 w 21600"/>
              <a:gd name="T73" fmla="*/ 3329608 h 21600"/>
              <a:gd name="T74" fmla="*/ 7397483 w 21600"/>
              <a:gd name="T75" fmla="*/ 2977842 h 21600"/>
              <a:gd name="T76" fmla="*/ 5675456 w 21600"/>
              <a:gd name="T77" fmla="*/ 3329608 h 21600"/>
              <a:gd name="T78" fmla="*/ 4266459 w 21600"/>
              <a:gd name="T79" fmla="*/ 4288380 h 21600"/>
              <a:gd name="T80" fmla="*/ 3310140 w 21600"/>
              <a:gd name="T81" fmla="*/ 5708749 h 21600"/>
              <a:gd name="T82" fmla="*/ 2955233 w 21600"/>
              <a:gd name="T83" fmla="*/ 7432176 h 21600"/>
              <a:gd name="T84" fmla="*/ 7399948 w 21600"/>
              <a:gd name="T85" fmla="*/ 4617041 h 21600"/>
              <a:gd name="T86" fmla="*/ 7782803 w 21600"/>
              <a:gd name="T87" fmla="*/ 4778082 h 21600"/>
              <a:gd name="T88" fmla="*/ 7943030 w 21600"/>
              <a:gd name="T89" fmla="*/ 5186028 h 21600"/>
              <a:gd name="T90" fmla="*/ 7782803 w 21600"/>
              <a:gd name="T91" fmla="*/ 5570842 h 21600"/>
              <a:gd name="T92" fmla="*/ 7399948 w 21600"/>
              <a:gd name="T93" fmla="*/ 5734354 h 21600"/>
              <a:gd name="T94" fmla="*/ 6204550 w 21600"/>
              <a:gd name="T95" fmla="*/ 6224056 h 21600"/>
              <a:gd name="T96" fmla="*/ 5709966 w 21600"/>
              <a:gd name="T97" fmla="*/ 7429705 h 21600"/>
              <a:gd name="T98" fmla="*/ 5549768 w 21600"/>
              <a:gd name="T99" fmla="*/ 7817018 h 21600"/>
              <a:gd name="T100" fmla="*/ 5166913 w 21600"/>
              <a:gd name="T101" fmla="*/ 7975559 h 21600"/>
              <a:gd name="T102" fmla="*/ 4753647 w 21600"/>
              <a:gd name="T103" fmla="*/ 7817018 h 21600"/>
              <a:gd name="T104" fmla="*/ 4600844 w 21600"/>
              <a:gd name="T105" fmla="*/ 7429705 h 21600"/>
              <a:gd name="T106" fmla="*/ 4816907 w 21600"/>
              <a:gd name="T107" fmla="*/ 6347078 h 21600"/>
              <a:gd name="T108" fmla="*/ 5419952 w 21600"/>
              <a:gd name="T109" fmla="*/ 5442848 h 21600"/>
              <a:gd name="T110" fmla="*/ 6307250 w 21600"/>
              <a:gd name="T111" fmla="*/ 4836705 h 21600"/>
              <a:gd name="T112" fmla="*/ 7399948 w 21600"/>
              <a:gd name="T113" fmla="*/ 4617041 h 21600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1600" h="21600">
                <a:moveTo>
                  <a:pt x="21357" y="18802"/>
                </a:moveTo>
                <a:cubicBezTo>
                  <a:pt x="21518" y="18965"/>
                  <a:pt x="21600" y="19177"/>
                  <a:pt x="21600" y="19437"/>
                </a:cubicBezTo>
                <a:cubicBezTo>
                  <a:pt x="21600" y="19581"/>
                  <a:pt x="21518" y="19776"/>
                  <a:pt x="21357" y="20019"/>
                </a:cubicBezTo>
                <a:cubicBezTo>
                  <a:pt x="21193" y="20261"/>
                  <a:pt x="20990" y="20504"/>
                  <a:pt x="20747" y="20741"/>
                </a:cubicBezTo>
                <a:cubicBezTo>
                  <a:pt x="20504" y="20979"/>
                  <a:pt x="20261" y="21185"/>
                  <a:pt x="20023" y="21349"/>
                </a:cubicBezTo>
                <a:cubicBezTo>
                  <a:pt x="19783" y="21518"/>
                  <a:pt x="19594" y="21600"/>
                  <a:pt x="19447" y="21600"/>
                </a:cubicBezTo>
                <a:cubicBezTo>
                  <a:pt x="19190" y="21600"/>
                  <a:pt x="18975" y="21515"/>
                  <a:pt x="18811" y="21343"/>
                </a:cubicBezTo>
                <a:lnTo>
                  <a:pt x="13957" y="16503"/>
                </a:lnTo>
                <a:cubicBezTo>
                  <a:pt x="13217" y="16980"/>
                  <a:pt x="12429" y="17350"/>
                  <a:pt x="11590" y="17604"/>
                </a:cubicBezTo>
                <a:cubicBezTo>
                  <a:pt x="10751" y="17864"/>
                  <a:pt x="9892" y="17991"/>
                  <a:pt x="9007" y="17991"/>
                </a:cubicBezTo>
                <a:cubicBezTo>
                  <a:pt x="7770" y="17991"/>
                  <a:pt x="6609" y="17760"/>
                  <a:pt x="5518" y="17291"/>
                </a:cubicBezTo>
                <a:cubicBezTo>
                  <a:pt x="4427" y="16822"/>
                  <a:pt x="3470" y="16175"/>
                  <a:pt x="2645" y="15354"/>
                </a:cubicBezTo>
                <a:cubicBezTo>
                  <a:pt x="1817" y="14535"/>
                  <a:pt x="1173" y="13580"/>
                  <a:pt x="701" y="12487"/>
                </a:cubicBezTo>
                <a:cubicBezTo>
                  <a:pt x="232" y="11400"/>
                  <a:pt x="0" y="10237"/>
                  <a:pt x="0" y="9000"/>
                </a:cubicBezTo>
                <a:cubicBezTo>
                  <a:pt x="0" y="7769"/>
                  <a:pt x="232" y="6602"/>
                  <a:pt x="701" y="5515"/>
                </a:cubicBezTo>
                <a:cubicBezTo>
                  <a:pt x="1170" y="4422"/>
                  <a:pt x="1817" y="3468"/>
                  <a:pt x="2645" y="2646"/>
                </a:cubicBezTo>
                <a:cubicBezTo>
                  <a:pt x="3470" y="1827"/>
                  <a:pt x="4425" y="1180"/>
                  <a:pt x="5512" y="709"/>
                </a:cubicBezTo>
                <a:cubicBezTo>
                  <a:pt x="6600" y="237"/>
                  <a:pt x="7764" y="0"/>
                  <a:pt x="9007" y="0"/>
                </a:cubicBezTo>
                <a:cubicBezTo>
                  <a:pt x="10245" y="0"/>
                  <a:pt x="11403" y="237"/>
                  <a:pt x="12488" y="709"/>
                </a:cubicBezTo>
                <a:cubicBezTo>
                  <a:pt x="13573" y="1180"/>
                  <a:pt x="14531" y="1827"/>
                  <a:pt x="15359" y="2646"/>
                </a:cubicBezTo>
                <a:cubicBezTo>
                  <a:pt x="16184" y="3468"/>
                  <a:pt x="16831" y="4422"/>
                  <a:pt x="17300" y="5515"/>
                </a:cubicBezTo>
                <a:cubicBezTo>
                  <a:pt x="17769" y="6602"/>
                  <a:pt x="18003" y="7769"/>
                  <a:pt x="18003" y="9000"/>
                </a:cubicBezTo>
                <a:cubicBezTo>
                  <a:pt x="18003" y="9887"/>
                  <a:pt x="17873" y="10748"/>
                  <a:pt x="17616" y="11589"/>
                </a:cubicBezTo>
                <a:cubicBezTo>
                  <a:pt x="17359" y="12434"/>
                  <a:pt x="16992" y="13219"/>
                  <a:pt x="16514" y="13947"/>
                </a:cubicBezTo>
                <a:lnTo>
                  <a:pt x="21357" y="18802"/>
                </a:lnTo>
                <a:close/>
                <a:moveTo>
                  <a:pt x="3597" y="9000"/>
                </a:moveTo>
                <a:cubicBezTo>
                  <a:pt x="3597" y="9759"/>
                  <a:pt x="3741" y="10465"/>
                  <a:pt x="4029" y="11118"/>
                </a:cubicBezTo>
                <a:cubicBezTo>
                  <a:pt x="4317" y="11770"/>
                  <a:pt x="4707" y="12338"/>
                  <a:pt x="5193" y="12821"/>
                </a:cubicBezTo>
                <a:cubicBezTo>
                  <a:pt x="5679" y="13301"/>
                  <a:pt x="6253" y="13685"/>
                  <a:pt x="6908" y="13970"/>
                </a:cubicBezTo>
                <a:cubicBezTo>
                  <a:pt x="7566" y="14252"/>
                  <a:pt x="8264" y="14394"/>
                  <a:pt x="9004" y="14394"/>
                </a:cubicBezTo>
                <a:cubicBezTo>
                  <a:pt x="9745" y="14394"/>
                  <a:pt x="10440" y="14252"/>
                  <a:pt x="11092" y="13970"/>
                </a:cubicBezTo>
                <a:cubicBezTo>
                  <a:pt x="11745" y="13685"/>
                  <a:pt x="12319" y="13301"/>
                  <a:pt x="12802" y="12821"/>
                </a:cubicBezTo>
                <a:cubicBezTo>
                  <a:pt x="13291" y="12338"/>
                  <a:pt x="13678" y="11770"/>
                  <a:pt x="13966" y="11118"/>
                </a:cubicBezTo>
                <a:cubicBezTo>
                  <a:pt x="14254" y="10465"/>
                  <a:pt x="14398" y="9759"/>
                  <a:pt x="14398" y="9000"/>
                </a:cubicBezTo>
                <a:cubicBezTo>
                  <a:pt x="14398" y="8260"/>
                  <a:pt x="14254" y="7565"/>
                  <a:pt x="13966" y="6913"/>
                </a:cubicBezTo>
                <a:cubicBezTo>
                  <a:pt x="13675" y="6258"/>
                  <a:pt x="13291" y="5684"/>
                  <a:pt x="12802" y="5193"/>
                </a:cubicBezTo>
                <a:cubicBezTo>
                  <a:pt x="12316" y="4704"/>
                  <a:pt x="11745" y="4317"/>
                  <a:pt x="11092" y="4032"/>
                </a:cubicBezTo>
                <a:cubicBezTo>
                  <a:pt x="10440" y="3750"/>
                  <a:pt x="9742" y="3606"/>
                  <a:pt x="9004" y="3606"/>
                </a:cubicBezTo>
                <a:cubicBezTo>
                  <a:pt x="8267" y="3606"/>
                  <a:pt x="7566" y="3750"/>
                  <a:pt x="6908" y="4032"/>
                </a:cubicBezTo>
                <a:cubicBezTo>
                  <a:pt x="6253" y="4317"/>
                  <a:pt x="5676" y="4704"/>
                  <a:pt x="5193" y="5193"/>
                </a:cubicBezTo>
                <a:cubicBezTo>
                  <a:pt x="4707" y="5684"/>
                  <a:pt x="4317" y="6258"/>
                  <a:pt x="4029" y="6913"/>
                </a:cubicBezTo>
                <a:cubicBezTo>
                  <a:pt x="3741" y="7565"/>
                  <a:pt x="3597" y="8257"/>
                  <a:pt x="3597" y="9000"/>
                </a:cubicBezTo>
                <a:moveTo>
                  <a:pt x="9007" y="5591"/>
                </a:moveTo>
                <a:cubicBezTo>
                  <a:pt x="9185" y="5591"/>
                  <a:pt x="9344" y="5656"/>
                  <a:pt x="9473" y="5786"/>
                </a:cubicBezTo>
                <a:cubicBezTo>
                  <a:pt x="9603" y="5919"/>
                  <a:pt x="9668" y="6082"/>
                  <a:pt x="9668" y="6280"/>
                </a:cubicBezTo>
                <a:cubicBezTo>
                  <a:pt x="9668" y="6461"/>
                  <a:pt x="9603" y="6616"/>
                  <a:pt x="9473" y="6746"/>
                </a:cubicBezTo>
                <a:cubicBezTo>
                  <a:pt x="9344" y="6879"/>
                  <a:pt x="9185" y="6944"/>
                  <a:pt x="9007" y="6944"/>
                </a:cubicBezTo>
                <a:cubicBezTo>
                  <a:pt x="8439" y="6944"/>
                  <a:pt x="7953" y="7144"/>
                  <a:pt x="7552" y="7537"/>
                </a:cubicBezTo>
                <a:cubicBezTo>
                  <a:pt x="7151" y="7935"/>
                  <a:pt x="6950" y="8423"/>
                  <a:pt x="6950" y="8997"/>
                </a:cubicBezTo>
                <a:cubicBezTo>
                  <a:pt x="6950" y="9180"/>
                  <a:pt x="6885" y="9333"/>
                  <a:pt x="6755" y="9466"/>
                </a:cubicBezTo>
                <a:cubicBezTo>
                  <a:pt x="6623" y="9596"/>
                  <a:pt x="6467" y="9658"/>
                  <a:pt x="6289" y="9658"/>
                </a:cubicBezTo>
                <a:cubicBezTo>
                  <a:pt x="6080" y="9658"/>
                  <a:pt x="5914" y="9596"/>
                  <a:pt x="5786" y="9466"/>
                </a:cubicBezTo>
                <a:cubicBezTo>
                  <a:pt x="5659" y="9333"/>
                  <a:pt x="5600" y="9180"/>
                  <a:pt x="5600" y="8997"/>
                </a:cubicBezTo>
                <a:cubicBezTo>
                  <a:pt x="5600" y="8539"/>
                  <a:pt x="5685" y="8104"/>
                  <a:pt x="5863" y="7686"/>
                </a:cubicBezTo>
                <a:cubicBezTo>
                  <a:pt x="6038" y="7271"/>
                  <a:pt x="6281" y="6907"/>
                  <a:pt x="6597" y="6591"/>
                </a:cubicBezTo>
                <a:cubicBezTo>
                  <a:pt x="6905" y="6277"/>
                  <a:pt x="7264" y="6029"/>
                  <a:pt x="7677" y="5857"/>
                </a:cubicBezTo>
                <a:cubicBezTo>
                  <a:pt x="8086" y="5681"/>
                  <a:pt x="8530" y="5591"/>
                  <a:pt x="9007" y="5591"/>
                </a:cubicBez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0" tIns="0" rIns="0" bIns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5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>
            <a:spLocks/>
          </p:cNvSpPr>
          <p:nvPr/>
        </p:nvSpPr>
        <p:spPr bwMode="auto">
          <a:xfrm>
            <a:off x="7273925" y="2395538"/>
            <a:ext cx="309563" cy="258762"/>
          </a:xfrm>
          <a:custGeom>
            <a:avLst/>
            <a:gdLst>
              <a:gd name="T0" fmla="*/ 17837251 w 21600"/>
              <a:gd name="T1" fmla="*/ 5368360 h 21579"/>
              <a:gd name="T2" fmla="*/ 17521808 w 21600"/>
              <a:gd name="T3" fmla="*/ 6114950 h 21579"/>
              <a:gd name="T4" fmla="*/ 16733158 w 21600"/>
              <a:gd name="T5" fmla="*/ 6532835 h 21579"/>
              <a:gd name="T6" fmla="*/ 16733158 w 21600"/>
              <a:gd name="T7" fmla="*/ 9495689 h 21579"/>
              <a:gd name="T8" fmla="*/ 16292998 w 21600"/>
              <a:gd name="T9" fmla="*/ 10362876 h 21579"/>
              <a:gd name="T10" fmla="*/ 15243418 w 21600"/>
              <a:gd name="T11" fmla="*/ 10723595 h 21579"/>
              <a:gd name="T12" fmla="*/ 13656232 w 21600"/>
              <a:gd name="T13" fmla="*/ 9663173 h 21579"/>
              <a:gd name="T14" fmla="*/ 11656961 w 21600"/>
              <a:gd name="T15" fmla="*/ 8720528 h 21579"/>
              <a:gd name="T16" fmla="*/ 9455384 w 21600"/>
              <a:gd name="T17" fmla="*/ 7985392 h 21579"/>
              <a:gd name="T18" fmla="*/ 7257945 w 21600"/>
              <a:gd name="T19" fmla="*/ 7584649 h 21579"/>
              <a:gd name="T20" fmla="*/ 6580793 w 21600"/>
              <a:gd name="T21" fmla="*/ 7905368 h 21579"/>
              <a:gd name="T22" fmla="*/ 6222389 w 21600"/>
              <a:gd name="T23" fmla="*/ 8406696 h 21579"/>
              <a:gd name="T24" fmla="*/ 6202561 w 21600"/>
              <a:gd name="T25" fmla="*/ 8973775 h 21579"/>
              <a:gd name="T26" fmla="*/ 6562632 w 21600"/>
              <a:gd name="T27" fmla="*/ 9495689 h 21579"/>
              <a:gd name="T28" fmla="*/ 6339664 w 21600"/>
              <a:gd name="T29" fmla="*/ 10102792 h 21579"/>
              <a:gd name="T30" fmla="*/ 6537861 w 21600"/>
              <a:gd name="T31" fmla="*/ 10636135 h 21579"/>
              <a:gd name="T32" fmla="*/ 7017649 w 21600"/>
              <a:gd name="T33" fmla="*/ 11129478 h 21579"/>
              <a:gd name="T34" fmla="*/ 7655978 w 21600"/>
              <a:gd name="T35" fmla="*/ 11599365 h 21579"/>
              <a:gd name="T36" fmla="*/ 6982964 w 21600"/>
              <a:gd name="T37" fmla="*/ 12126420 h 21579"/>
              <a:gd name="T38" fmla="*/ 5955655 w 21600"/>
              <a:gd name="T39" fmla="*/ 12331083 h 21579"/>
              <a:gd name="T40" fmla="*/ 4886247 w 21600"/>
              <a:gd name="T41" fmla="*/ 12247042 h 21579"/>
              <a:gd name="T42" fmla="*/ 4065412 w 21600"/>
              <a:gd name="T43" fmla="*/ 11896629 h 21579"/>
              <a:gd name="T44" fmla="*/ 3677293 w 21600"/>
              <a:gd name="T45" fmla="*/ 10893374 h 21579"/>
              <a:gd name="T46" fmla="*/ 3329608 w 21600"/>
              <a:gd name="T47" fmla="*/ 9846103 h 21579"/>
              <a:gd name="T48" fmla="*/ 3194201 w 21600"/>
              <a:gd name="T49" fmla="*/ 8735400 h 21579"/>
              <a:gd name="T50" fmla="*/ 3427054 w 21600"/>
              <a:gd name="T51" fmla="*/ 7519497 h 21579"/>
              <a:gd name="T52" fmla="*/ 1489740 w 21600"/>
              <a:gd name="T53" fmla="*/ 7519497 h 21579"/>
              <a:gd name="T54" fmla="*/ 440965 w 21600"/>
              <a:gd name="T55" fmla="*/ 7158778 h 21579"/>
              <a:gd name="T56" fmla="*/ 0 w 21600"/>
              <a:gd name="T57" fmla="*/ 6283008 h 21579"/>
              <a:gd name="T58" fmla="*/ 0 w 21600"/>
              <a:gd name="T59" fmla="*/ 4444006 h 21579"/>
              <a:gd name="T60" fmla="*/ 434384 w 21600"/>
              <a:gd name="T61" fmla="*/ 3569957 h 21579"/>
              <a:gd name="T62" fmla="*/ 1489740 w 21600"/>
              <a:gd name="T63" fmla="*/ 3204098 h 21579"/>
              <a:gd name="T64" fmla="*/ 6319835 w 21600"/>
              <a:gd name="T65" fmla="*/ 3204098 h 21579"/>
              <a:gd name="T66" fmla="*/ 8691534 w 21600"/>
              <a:gd name="T67" fmla="*/ 2936004 h 21579"/>
              <a:gd name="T68" fmla="*/ 11157374 w 21600"/>
              <a:gd name="T69" fmla="*/ 2214567 h 21579"/>
              <a:gd name="T70" fmla="*/ 13438235 w 21600"/>
              <a:gd name="T71" fmla="*/ 1184463 h 21579"/>
              <a:gd name="T72" fmla="*/ 15243418 w 21600"/>
              <a:gd name="T73" fmla="*/ 0 h 21579"/>
              <a:gd name="T74" fmla="*/ 16292998 w 21600"/>
              <a:gd name="T75" fmla="*/ 362416 h 21579"/>
              <a:gd name="T76" fmla="*/ 16733158 w 21600"/>
              <a:gd name="T77" fmla="*/ 1238187 h 21579"/>
              <a:gd name="T78" fmla="*/ 16733158 w 21600"/>
              <a:gd name="T79" fmla="*/ 4192481 h 21579"/>
              <a:gd name="T80" fmla="*/ 17521808 w 21600"/>
              <a:gd name="T81" fmla="*/ 4613786 h 21579"/>
              <a:gd name="T82" fmla="*/ 17837251 w 21600"/>
              <a:gd name="T83" fmla="*/ 5368360 h 21579"/>
              <a:gd name="T84" fmla="*/ 15243418 w 21600"/>
              <a:gd name="T85" fmla="*/ 1632067 h 21579"/>
              <a:gd name="T86" fmla="*/ 13636404 w 21600"/>
              <a:gd name="T87" fmla="*/ 2544993 h 21579"/>
              <a:gd name="T88" fmla="*/ 11792398 w 21600"/>
              <a:gd name="T89" fmla="*/ 3335001 h 21579"/>
              <a:gd name="T90" fmla="*/ 9808846 w 21600"/>
              <a:gd name="T91" fmla="*/ 3957549 h 21579"/>
              <a:gd name="T92" fmla="*/ 7809575 w 21600"/>
              <a:gd name="T93" fmla="*/ 4346839 h 21579"/>
              <a:gd name="T94" fmla="*/ 7809575 w 21600"/>
              <a:gd name="T95" fmla="*/ 6387060 h 21579"/>
              <a:gd name="T96" fmla="*/ 9808846 w 21600"/>
              <a:gd name="T97" fmla="*/ 6780917 h 21579"/>
              <a:gd name="T98" fmla="*/ 11792398 w 21600"/>
              <a:gd name="T99" fmla="*/ 7406884 h 21579"/>
              <a:gd name="T100" fmla="*/ 13646318 w 21600"/>
              <a:gd name="T101" fmla="*/ 8202033 h 21579"/>
              <a:gd name="T102" fmla="*/ 15243418 w 21600"/>
              <a:gd name="T103" fmla="*/ 9101259 h 21579"/>
              <a:gd name="T104" fmla="*/ 15243418 w 21600"/>
              <a:gd name="T105" fmla="*/ 1632067 h 21579"/>
              <a:gd name="T106" fmla="*/ 15243418 w 21600"/>
              <a:gd name="T107" fmla="*/ 1632067 h 21579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1600" h="21579">
                <a:moveTo>
                  <a:pt x="21600" y="9391"/>
                </a:moveTo>
                <a:cubicBezTo>
                  <a:pt x="21600" y="9887"/>
                  <a:pt x="21473" y="10321"/>
                  <a:pt x="21218" y="10697"/>
                </a:cubicBezTo>
                <a:cubicBezTo>
                  <a:pt x="20963" y="11073"/>
                  <a:pt x="20648" y="11313"/>
                  <a:pt x="20263" y="11428"/>
                </a:cubicBezTo>
                <a:lnTo>
                  <a:pt x="20263" y="16611"/>
                </a:lnTo>
                <a:cubicBezTo>
                  <a:pt x="20263" y="17201"/>
                  <a:pt x="20087" y="17708"/>
                  <a:pt x="19730" y="18128"/>
                </a:cubicBezTo>
                <a:cubicBezTo>
                  <a:pt x="19375" y="18551"/>
                  <a:pt x="18951" y="18759"/>
                  <a:pt x="18459" y="18759"/>
                </a:cubicBezTo>
                <a:cubicBezTo>
                  <a:pt x="17928" y="18122"/>
                  <a:pt x="17286" y="17506"/>
                  <a:pt x="16537" y="16904"/>
                </a:cubicBezTo>
                <a:cubicBezTo>
                  <a:pt x="15786" y="16305"/>
                  <a:pt x="14980" y="15757"/>
                  <a:pt x="14116" y="15255"/>
                </a:cubicBezTo>
                <a:cubicBezTo>
                  <a:pt x="13254" y="14756"/>
                  <a:pt x="12363" y="14325"/>
                  <a:pt x="11450" y="13969"/>
                </a:cubicBezTo>
                <a:cubicBezTo>
                  <a:pt x="10537" y="13614"/>
                  <a:pt x="9648" y="13380"/>
                  <a:pt x="8789" y="13268"/>
                </a:cubicBezTo>
                <a:cubicBezTo>
                  <a:pt x="8453" y="13379"/>
                  <a:pt x="8179" y="13564"/>
                  <a:pt x="7969" y="13829"/>
                </a:cubicBezTo>
                <a:cubicBezTo>
                  <a:pt x="7758" y="14093"/>
                  <a:pt x="7614" y="14386"/>
                  <a:pt x="7535" y="14706"/>
                </a:cubicBezTo>
                <a:cubicBezTo>
                  <a:pt x="7457" y="15029"/>
                  <a:pt x="7450" y="15361"/>
                  <a:pt x="7511" y="15698"/>
                </a:cubicBezTo>
                <a:cubicBezTo>
                  <a:pt x="7575" y="16036"/>
                  <a:pt x="7719" y="16341"/>
                  <a:pt x="7947" y="16611"/>
                </a:cubicBezTo>
                <a:cubicBezTo>
                  <a:pt x="7751" y="16992"/>
                  <a:pt x="7660" y="17347"/>
                  <a:pt x="7677" y="17673"/>
                </a:cubicBezTo>
                <a:cubicBezTo>
                  <a:pt x="7692" y="17993"/>
                  <a:pt x="7773" y="18307"/>
                  <a:pt x="7917" y="18606"/>
                </a:cubicBezTo>
                <a:cubicBezTo>
                  <a:pt x="8059" y="18909"/>
                  <a:pt x="8255" y="19193"/>
                  <a:pt x="8498" y="19469"/>
                </a:cubicBezTo>
                <a:cubicBezTo>
                  <a:pt x="8737" y="19745"/>
                  <a:pt x="8997" y="20021"/>
                  <a:pt x="9271" y="20291"/>
                </a:cubicBezTo>
                <a:cubicBezTo>
                  <a:pt x="9114" y="20696"/>
                  <a:pt x="8843" y="21001"/>
                  <a:pt x="8456" y="21213"/>
                </a:cubicBezTo>
                <a:cubicBezTo>
                  <a:pt x="8069" y="21424"/>
                  <a:pt x="7655" y="21541"/>
                  <a:pt x="7212" y="21571"/>
                </a:cubicBezTo>
                <a:cubicBezTo>
                  <a:pt x="6772" y="21600"/>
                  <a:pt x="6341" y="21550"/>
                  <a:pt x="5917" y="21424"/>
                </a:cubicBezTo>
                <a:cubicBezTo>
                  <a:pt x="5496" y="21295"/>
                  <a:pt x="5163" y="21092"/>
                  <a:pt x="4923" y="20811"/>
                </a:cubicBezTo>
                <a:cubicBezTo>
                  <a:pt x="4781" y="20241"/>
                  <a:pt x="4625" y="19657"/>
                  <a:pt x="4453" y="19056"/>
                </a:cubicBezTo>
                <a:cubicBezTo>
                  <a:pt x="4282" y="18454"/>
                  <a:pt x="4140" y="17843"/>
                  <a:pt x="4032" y="17224"/>
                </a:cubicBezTo>
                <a:cubicBezTo>
                  <a:pt x="3922" y="16599"/>
                  <a:pt x="3868" y="15953"/>
                  <a:pt x="3868" y="15281"/>
                </a:cubicBezTo>
                <a:cubicBezTo>
                  <a:pt x="3868" y="14615"/>
                  <a:pt x="3961" y="13905"/>
                  <a:pt x="4150" y="13154"/>
                </a:cubicBezTo>
                <a:lnTo>
                  <a:pt x="1804" y="13154"/>
                </a:lnTo>
                <a:cubicBezTo>
                  <a:pt x="1312" y="13154"/>
                  <a:pt x="889" y="12945"/>
                  <a:pt x="534" y="12523"/>
                </a:cubicBezTo>
                <a:cubicBezTo>
                  <a:pt x="176" y="12100"/>
                  <a:pt x="0" y="11592"/>
                  <a:pt x="0" y="10991"/>
                </a:cubicBezTo>
                <a:lnTo>
                  <a:pt x="0" y="7774"/>
                </a:lnTo>
                <a:cubicBezTo>
                  <a:pt x="0" y="7184"/>
                  <a:pt x="176" y="6677"/>
                  <a:pt x="526" y="6245"/>
                </a:cubicBezTo>
                <a:cubicBezTo>
                  <a:pt x="879" y="5820"/>
                  <a:pt x="1305" y="5605"/>
                  <a:pt x="1804" y="5605"/>
                </a:cubicBezTo>
                <a:lnTo>
                  <a:pt x="7653" y="5605"/>
                </a:lnTo>
                <a:cubicBezTo>
                  <a:pt x="8551" y="5605"/>
                  <a:pt x="9509" y="5450"/>
                  <a:pt x="10525" y="5136"/>
                </a:cubicBezTo>
                <a:cubicBezTo>
                  <a:pt x="11541" y="4822"/>
                  <a:pt x="12537" y="4399"/>
                  <a:pt x="13511" y="3874"/>
                </a:cubicBezTo>
                <a:cubicBezTo>
                  <a:pt x="14488" y="3343"/>
                  <a:pt x="15409" y="2744"/>
                  <a:pt x="16273" y="2072"/>
                </a:cubicBezTo>
                <a:cubicBezTo>
                  <a:pt x="17135" y="1406"/>
                  <a:pt x="17864" y="713"/>
                  <a:pt x="18459" y="0"/>
                </a:cubicBezTo>
                <a:cubicBezTo>
                  <a:pt x="18951" y="0"/>
                  <a:pt x="19375" y="214"/>
                  <a:pt x="19730" y="634"/>
                </a:cubicBezTo>
                <a:cubicBezTo>
                  <a:pt x="20087" y="1057"/>
                  <a:pt x="20263" y="1567"/>
                  <a:pt x="20263" y="2166"/>
                </a:cubicBezTo>
                <a:lnTo>
                  <a:pt x="20263" y="7334"/>
                </a:lnTo>
                <a:cubicBezTo>
                  <a:pt x="20648" y="7446"/>
                  <a:pt x="20963" y="7692"/>
                  <a:pt x="21218" y="8071"/>
                </a:cubicBezTo>
                <a:cubicBezTo>
                  <a:pt x="21473" y="8455"/>
                  <a:pt x="21600" y="8895"/>
                  <a:pt x="21600" y="9391"/>
                </a:cubicBezTo>
                <a:moveTo>
                  <a:pt x="18459" y="2855"/>
                </a:moveTo>
                <a:cubicBezTo>
                  <a:pt x="17864" y="3407"/>
                  <a:pt x="17215" y="3941"/>
                  <a:pt x="16513" y="4452"/>
                </a:cubicBezTo>
                <a:cubicBezTo>
                  <a:pt x="15810" y="4963"/>
                  <a:pt x="15066" y="5423"/>
                  <a:pt x="14280" y="5834"/>
                </a:cubicBezTo>
                <a:cubicBezTo>
                  <a:pt x="13494" y="6245"/>
                  <a:pt x="12694" y="6609"/>
                  <a:pt x="11878" y="6923"/>
                </a:cubicBezTo>
                <a:cubicBezTo>
                  <a:pt x="11061" y="7237"/>
                  <a:pt x="10255" y="7463"/>
                  <a:pt x="9457" y="7604"/>
                </a:cubicBezTo>
                <a:lnTo>
                  <a:pt x="9457" y="11173"/>
                </a:lnTo>
                <a:cubicBezTo>
                  <a:pt x="10255" y="11325"/>
                  <a:pt x="11061" y="11554"/>
                  <a:pt x="11878" y="11862"/>
                </a:cubicBezTo>
                <a:cubicBezTo>
                  <a:pt x="12694" y="12170"/>
                  <a:pt x="13494" y="12537"/>
                  <a:pt x="14280" y="12957"/>
                </a:cubicBezTo>
                <a:cubicBezTo>
                  <a:pt x="15066" y="13379"/>
                  <a:pt x="15813" y="13843"/>
                  <a:pt x="16525" y="14348"/>
                </a:cubicBezTo>
                <a:cubicBezTo>
                  <a:pt x="17235" y="14856"/>
                  <a:pt x="17881" y="15381"/>
                  <a:pt x="18459" y="15921"/>
                </a:cubicBezTo>
                <a:lnTo>
                  <a:pt x="18459" y="2855"/>
                </a:lnTo>
                <a:close/>
                <a:moveTo>
                  <a:pt x="18459" y="2855"/>
                </a:move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0" tIns="0" rIns="0" bIns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5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>
            <a:spLocks/>
          </p:cNvSpPr>
          <p:nvPr/>
        </p:nvSpPr>
        <p:spPr bwMode="auto">
          <a:xfrm>
            <a:off x="4621213" y="2233613"/>
            <a:ext cx="277812" cy="277812"/>
          </a:xfrm>
          <a:custGeom>
            <a:avLst/>
            <a:gdLst>
              <a:gd name="T0" fmla="*/ 17746100 w 21600"/>
              <a:gd name="T1" fmla="*/ 3430927 h 21600"/>
              <a:gd name="T2" fmla="*/ 16421717 w 21600"/>
              <a:gd name="T3" fmla="*/ 17746100 h 21600"/>
              <a:gd name="T4" fmla="*/ 0 w 21600"/>
              <a:gd name="T5" fmla="*/ 16420886 h 21600"/>
              <a:gd name="T6" fmla="*/ 1324383 w 21600"/>
              <a:gd name="T7" fmla="*/ 2119672 h 21600"/>
              <a:gd name="T8" fmla="*/ 1880592 w 21600"/>
              <a:gd name="T9" fmla="*/ 1266053 h 21600"/>
              <a:gd name="T10" fmla="*/ 3941103 w 21600"/>
              <a:gd name="T11" fmla="*/ 0 h 21600"/>
              <a:gd name="T12" fmla="*/ 6008207 w 21600"/>
              <a:gd name="T13" fmla="*/ 1270152 h 21600"/>
              <a:gd name="T14" fmla="*/ 6682709 w 21600"/>
              <a:gd name="T15" fmla="*/ 2119672 h 21600"/>
              <a:gd name="T16" fmla="*/ 7162531 w 21600"/>
              <a:gd name="T17" fmla="*/ 629329 h 21600"/>
              <a:gd name="T18" fmla="*/ 9876190 w 21600"/>
              <a:gd name="T19" fmla="*/ 174989 h 21600"/>
              <a:gd name="T20" fmla="*/ 11065856 w 21600"/>
              <a:gd name="T21" fmla="*/ 1973432 h 21600"/>
              <a:gd name="T22" fmla="*/ 11619600 w 21600"/>
              <a:gd name="T23" fmla="*/ 1973432 h 21600"/>
              <a:gd name="T24" fmla="*/ 12780488 w 21600"/>
              <a:gd name="T25" fmla="*/ 174989 h 21600"/>
              <a:gd name="T26" fmla="*/ 15499078 w 21600"/>
              <a:gd name="T27" fmla="*/ 629329 h 21600"/>
              <a:gd name="T28" fmla="*/ 15978871 w 21600"/>
              <a:gd name="T29" fmla="*/ 2119672 h 21600"/>
              <a:gd name="T30" fmla="*/ 1791048 w 21600"/>
              <a:gd name="T31" fmla="*/ 6546330 h 21600"/>
              <a:gd name="T32" fmla="*/ 4984530 w 21600"/>
              <a:gd name="T33" fmla="*/ 6546330 h 21600"/>
              <a:gd name="T34" fmla="*/ 1791048 w 21600"/>
              <a:gd name="T35" fmla="*/ 12695043 h 21600"/>
              <a:gd name="T36" fmla="*/ 4984530 w 21600"/>
              <a:gd name="T37" fmla="*/ 13125536 h 21600"/>
              <a:gd name="T38" fmla="*/ 4984530 w 21600"/>
              <a:gd name="T39" fmla="*/ 15957517 h 21600"/>
              <a:gd name="T40" fmla="*/ 3943568 w 21600"/>
              <a:gd name="T41" fmla="*/ 5195663 h 21600"/>
              <a:gd name="T42" fmla="*/ 3943568 w 21600"/>
              <a:gd name="T43" fmla="*/ 1325214 h 21600"/>
              <a:gd name="T44" fmla="*/ 8655339 w 21600"/>
              <a:gd name="T45" fmla="*/ 6546330 h 21600"/>
              <a:gd name="T46" fmla="*/ 8655339 w 21600"/>
              <a:gd name="T47" fmla="*/ 9402158 h 21600"/>
              <a:gd name="T48" fmla="*/ 5428981 w 21600"/>
              <a:gd name="T49" fmla="*/ 9839215 h 21600"/>
              <a:gd name="T50" fmla="*/ 8655339 w 21600"/>
              <a:gd name="T51" fmla="*/ 9839215 h 21600"/>
              <a:gd name="T52" fmla="*/ 5428981 w 21600"/>
              <a:gd name="T53" fmla="*/ 15957517 h 21600"/>
              <a:gd name="T54" fmla="*/ 8030940 w 21600"/>
              <a:gd name="T55" fmla="*/ 4554008 h 21600"/>
              <a:gd name="T56" fmla="*/ 9521283 w 21600"/>
              <a:gd name="T57" fmla="*/ 5044493 h 21600"/>
              <a:gd name="T58" fmla="*/ 9521283 w 21600"/>
              <a:gd name="T59" fmla="*/ 1481314 h 21600"/>
              <a:gd name="T60" fmla="*/ 8030940 w 21600"/>
              <a:gd name="T61" fmla="*/ 1970967 h 21600"/>
              <a:gd name="T62" fmla="*/ 9098157 w 21600"/>
              <a:gd name="T63" fmla="*/ 6546330 h 21600"/>
              <a:gd name="T64" fmla="*/ 12312189 w 21600"/>
              <a:gd name="T65" fmla="*/ 6546330 h 21600"/>
              <a:gd name="T66" fmla="*/ 9098157 w 21600"/>
              <a:gd name="T67" fmla="*/ 12695043 h 21600"/>
              <a:gd name="T68" fmla="*/ 12312189 w 21600"/>
              <a:gd name="T69" fmla="*/ 13125536 h 21600"/>
              <a:gd name="T70" fmla="*/ 12312189 w 21600"/>
              <a:gd name="T71" fmla="*/ 15957517 h 21600"/>
              <a:gd name="T72" fmla="*/ 12752542 w 21600"/>
              <a:gd name="T73" fmla="*/ 6546330 h 21600"/>
              <a:gd name="T74" fmla="*/ 15957517 w 21600"/>
              <a:gd name="T75" fmla="*/ 6546330 h 21600"/>
              <a:gd name="T76" fmla="*/ 12752542 w 21600"/>
              <a:gd name="T77" fmla="*/ 12695043 h 21600"/>
              <a:gd name="T78" fmla="*/ 15957517 w 21600"/>
              <a:gd name="T79" fmla="*/ 13125536 h 21600"/>
              <a:gd name="T80" fmla="*/ 15957517 w 21600"/>
              <a:gd name="T81" fmla="*/ 15957517 h 21600"/>
              <a:gd name="T82" fmla="*/ 13807462 w 21600"/>
              <a:gd name="T83" fmla="*/ 5195663 h 21600"/>
              <a:gd name="T84" fmla="*/ 13807462 w 21600"/>
              <a:gd name="T85" fmla="*/ 1325214 h 21600"/>
              <a:gd name="T86" fmla="*/ 12946448 w 21600"/>
              <a:gd name="T87" fmla="*/ 4554008 h 2160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1600" h="21600">
                <a:moveTo>
                  <a:pt x="19988" y="2580"/>
                </a:moveTo>
                <a:cubicBezTo>
                  <a:pt x="20420" y="2580"/>
                  <a:pt x="20794" y="2736"/>
                  <a:pt x="21116" y="3053"/>
                </a:cubicBezTo>
                <a:cubicBezTo>
                  <a:pt x="21439" y="3372"/>
                  <a:pt x="21600" y="3744"/>
                  <a:pt x="21600" y="4176"/>
                </a:cubicBezTo>
                <a:lnTo>
                  <a:pt x="21600" y="19987"/>
                </a:lnTo>
                <a:cubicBezTo>
                  <a:pt x="21600" y="20419"/>
                  <a:pt x="21439" y="20797"/>
                  <a:pt x="21116" y="21116"/>
                </a:cubicBezTo>
                <a:cubicBezTo>
                  <a:pt x="20794" y="21439"/>
                  <a:pt x="20420" y="21600"/>
                  <a:pt x="19988" y="21600"/>
                </a:cubicBezTo>
                <a:lnTo>
                  <a:pt x="1612" y="21600"/>
                </a:lnTo>
                <a:cubicBezTo>
                  <a:pt x="1180" y="21600"/>
                  <a:pt x="806" y="21439"/>
                  <a:pt x="484" y="21116"/>
                </a:cubicBezTo>
                <a:cubicBezTo>
                  <a:pt x="161" y="20797"/>
                  <a:pt x="0" y="20419"/>
                  <a:pt x="0" y="19987"/>
                </a:cubicBezTo>
                <a:lnTo>
                  <a:pt x="0" y="4176"/>
                </a:lnTo>
                <a:cubicBezTo>
                  <a:pt x="0" y="3744"/>
                  <a:pt x="161" y="3372"/>
                  <a:pt x="484" y="3053"/>
                </a:cubicBezTo>
                <a:cubicBezTo>
                  <a:pt x="806" y="2736"/>
                  <a:pt x="1180" y="2580"/>
                  <a:pt x="1612" y="2580"/>
                </a:cubicBezTo>
                <a:lnTo>
                  <a:pt x="2151" y="2580"/>
                </a:lnTo>
                <a:lnTo>
                  <a:pt x="2151" y="2402"/>
                </a:lnTo>
                <a:cubicBezTo>
                  <a:pt x="2151" y="2117"/>
                  <a:pt x="2197" y="1829"/>
                  <a:pt x="2289" y="1541"/>
                </a:cubicBezTo>
                <a:cubicBezTo>
                  <a:pt x="2381" y="1250"/>
                  <a:pt x="2531" y="991"/>
                  <a:pt x="2738" y="766"/>
                </a:cubicBezTo>
                <a:cubicBezTo>
                  <a:pt x="2943" y="542"/>
                  <a:pt x="3216" y="360"/>
                  <a:pt x="3556" y="213"/>
                </a:cubicBezTo>
                <a:cubicBezTo>
                  <a:pt x="3896" y="75"/>
                  <a:pt x="4310" y="0"/>
                  <a:pt x="4797" y="0"/>
                </a:cubicBezTo>
                <a:cubicBezTo>
                  <a:pt x="5283" y="0"/>
                  <a:pt x="5698" y="75"/>
                  <a:pt x="6038" y="213"/>
                </a:cubicBezTo>
                <a:cubicBezTo>
                  <a:pt x="6378" y="360"/>
                  <a:pt x="6651" y="542"/>
                  <a:pt x="6858" y="766"/>
                </a:cubicBezTo>
                <a:cubicBezTo>
                  <a:pt x="7063" y="991"/>
                  <a:pt x="7215" y="1256"/>
                  <a:pt x="7313" y="1546"/>
                </a:cubicBezTo>
                <a:cubicBezTo>
                  <a:pt x="7411" y="1840"/>
                  <a:pt x="7457" y="2125"/>
                  <a:pt x="7457" y="2402"/>
                </a:cubicBezTo>
                <a:lnTo>
                  <a:pt x="7457" y="2580"/>
                </a:lnTo>
                <a:lnTo>
                  <a:pt x="8134" y="2580"/>
                </a:lnTo>
                <a:lnTo>
                  <a:pt x="8134" y="2402"/>
                </a:lnTo>
                <a:cubicBezTo>
                  <a:pt x="8134" y="2117"/>
                  <a:pt x="8180" y="1829"/>
                  <a:pt x="8269" y="1541"/>
                </a:cubicBezTo>
                <a:cubicBezTo>
                  <a:pt x="8364" y="1250"/>
                  <a:pt x="8511" y="991"/>
                  <a:pt x="8718" y="766"/>
                </a:cubicBezTo>
                <a:cubicBezTo>
                  <a:pt x="8926" y="541"/>
                  <a:pt x="9199" y="360"/>
                  <a:pt x="9539" y="213"/>
                </a:cubicBezTo>
                <a:cubicBezTo>
                  <a:pt x="9879" y="75"/>
                  <a:pt x="10293" y="0"/>
                  <a:pt x="10780" y="0"/>
                </a:cubicBezTo>
                <a:cubicBezTo>
                  <a:pt x="11266" y="0"/>
                  <a:pt x="11678" y="75"/>
                  <a:pt x="12021" y="213"/>
                </a:cubicBezTo>
                <a:cubicBezTo>
                  <a:pt x="12361" y="360"/>
                  <a:pt x="12637" y="542"/>
                  <a:pt x="12853" y="766"/>
                </a:cubicBezTo>
                <a:cubicBezTo>
                  <a:pt x="13069" y="991"/>
                  <a:pt x="13227" y="1256"/>
                  <a:pt x="13322" y="1546"/>
                </a:cubicBezTo>
                <a:cubicBezTo>
                  <a:pt x="13417" y="1840"/>
                  <a:pt x="13469" y="2125"/>
                  <a:pt x="13469" y="2402"/>
                </a:cubicBezTo>
                <a:lnTo>
                  <a:pt x="13469" y="2580"/>
                </a:lnTo>
                <a:lnTo>
                  <a:pt x="14143" y="2580"/>
                </a:lnTo>
                <a:lnTo>
                  <a:pt x="14143" y="2402"/>
                </a:lnTo>
                <a:cubicBezTo>
                  <a:pt x="14143" y="2117"/>
                  <a:pt x="14192" y="1829"/>
                  <a:pt x="14287" y="1541"/>
                </a:cubicBezTo>
                <a:cubicBezTo>
                  <a:pt x="14385" y="1250"/>
                  <a:pt x="14534" y="991"/>
                  <a:pt x="14742" y="766"/>
                </a:cubicBezTo>
                <a:cubicBezTo>
                  <a:pt x="14949" y="541"/>
                  <a:pt x="15220" y="360"/>
                  <a:pt x="15556" y="213"/>
                </a:cubicBezTo>
                <a:cubicBezTo>
                  <a:pt x="15890" y="75"/>
                  <a:pt x="16305" y="0"/>
                  <a:pt x="16803" y="0"/>
                </a:cubicBezTo>
                <a:cubicBezTo>
                  <a:pt x="17290" y="0"/>
                  <a:pt x="17704" y="75"/>
                  <a:pt x="18044" y="213"/>
                </a:cubicBezTo>
                <a:cubicBezTo>
                  <a:pt x="18384" y="360"/>
                  <a:pt x="18657" y="541"/>
                  <a:pt x="18865" y="766"/>
                </a:cubicBezTo>
                <a:cubicBezTo>
                  <a:pt x="19069" y="991"/>
                  <a:pt x="19219" y="1256"/>
                  <a:pt x="19311" y="1546"/>
                </a:cubicBezTo>
                <a:cubicBezTo>
                  <a:pt x="19403" y="1840"/>
                  <a:pt x="19449" y="2125"/>
                  <a:pt x="19449" y="2402"/>
                </a:cubicBezTo>
                <a:lnTo>
                  <a:pt x="19449" y="2580"/>
                </a:lnTo>
                <a:lnTo>
                  <a:pt x="19988" y="2580"/>
                </a:lnTo>
                <a:close/>
                <a:moveTo>
                  <a:pt x="6067" y="7968"/>
                </a:moveTo>
                <a:lnTo>
                  <a:pt x="2180" y="7968"/>
                </a:lnTo>
                <a:lnTo>
                  <a:pt x="2180" y="11444"/>
                </a:lnTo>
                <a:lnTo>
                  <a:pt x="6067" y="11444"/>
                </a:lnTo>
                <a:lnTo>
                  <a:pt x="6067" y="7968"/>
                </a:lnTo>
                <a:close/>
                <a:moveTo>
                  <a:pt x="6067" y="11976"/>
                </a:moveTo>
                <a:lnTo>
                  <a:pt x="2180" y="11976"/>
                </a:lnTo>
                <a:lnTo>
                  <a:pt x="2180" y="15452"/>
                </a:lnTo>
                <a:lnTo>
                  <a:pt x="6067" y="15452"/>
                </a:lnTo>
                <a:lnTo>
                  <a:pt x="6067" y="11976"/>
                </a:lnTo>
                <a:close/>
                <a:moveTo>
                  <a:pt x="6067" y="15976"/>
                </a:moveTo>
                <a:lnTo>
                  <a:pt x="2180" y="15976"/>
                </a:lnTo>
                <a:lnTo>
                  <a:pt x="2180" y="19423"/>
                </a:lnTo>
                <a:lnTo>
                  <a:pt x="6067" y="19423"/>
                </a:lnTo>
                <a:lnTo>
                  <a:pt x="6067" y="15976"/>
                </a:lnTo>
                <a:close/>
                <a:moveTo>
                  <a:pt x="3755" y="5543"/>
                </a:moveTo>
                <a:cubicBezTo>
                  <a:pt x="3755" y="6068"/>
                  <a:pt x="4103" y="6324"/>
                  <a:pt x="4800" y="6324"/>
                </a:cubicBezTo>
                <a:cubicBezTo>
                  <a:pt x="5499" y="6324"/>
                  <a:pt x="5848" y="6068"/>
                  <a:pt x="5848" y="5543"/>
                </a:cubicBezTo>
                <a:lnTo>
                  <a:pt x="5848" y="2399"/>
                </a:lnTo>
                <a:cubicBezTo>
                  <a:pt x="5848" y="1878"/>
                  <a:pt x="5499" y="1613"/>
                  <a:pt x="4800" y="1613"/>
                </a:cubicBezTo>
                <a:cubicBezTo>
                  <a:pt x="4103" y="1613"/>
                  <a:pt x="3755" y="1878"/>
                  <a:pt x="3755" y="2399"/>
                </a:cubicBezTo>
                <a:lnTo>
                  <a:pt x="3755" y="5543"/>
                </a:lnTo>
                <a:close/>
                <a:moveTo>
                  <a:pt x="10535" y="7968"/>
                </a:moveTo>
                <a:lnTo>
                  <a:pt x="6608" y="7968"/>
                </a:lnTo>
                <a:lnTo>
                  <a:pt x="6608" y="11444"/>
                </a:lnTo>
                <a:lnTo>
                  <a:pt x="10535" y="11444"/>
                </a:lnTo>
                <a:lnTo>
                  <a:pt x="10535" y="7968"/>
                </a:lnTo>
                <a:close/>
                <a:moveTo>
                  <a:pt x="10535" y="11976"/>
                </a:moveTo>
                <a:lnTo>
                  <a:pt x="6608" y="11976"/>
                </a:lnTo>
                <a:lnTo>
                  <a:pt x="6608" y="15452"/>
                </a:lnTo>
                <a:lnTo>
                  <a:pt x="10535" y="15452"/>
                </a:lnTo>
                <a:lnTo>
                  <a:pt x="10535" y="11976"/>
                </a:lnTo>
                <a:close/>
                <a:moveTo>
                  <a:pt x="10535" y="15976"/>
                </a:moveTo>
                <a:lnTo>
                  <a:pt x="6608" y="15976"/>
                </a:lnTo>
                <a:lnTo>
                  <a:pt x="6608" y="19423"/>
                </a:lnTo>
                <a:lnTo>
                  <a:pt x="10535" y="19423"/>
                </a:lnTo>
                <a:lnTo>
                  <a:pt x="10535" y="15976"/>
                </a:lnTo>
                <a:close/>
                <a:moveTo>
                  <a:pt x="9775" y="5543"/>
                </a:moveTo>
                <a:cubicBezTo>
                  <a:pt x="9775" y="5826"/>
                  <a:pt x="9850" y="6027"/>
                  <a:pt x="9997" y="6145"/>
                </a:cubicBezTo>
                <a:cubicBezTo>
                  <a:pt x="10144" y="6269"/>
                  <a:pt x="10406" y="6324"/>
                  <a:pt x="10783" y="6324"/>
                </a:cubicBezTo>
                <a:cubicBezTo>
                  <a:pt x="11160" y="6324"/>
                  <a:pt x="11428" y="6263"/>
                  <a:pt x="11589" y="6140"/>
                </a:cubicBezTo>
                <a:cubicBezTo>
                  <a:pt x="11750" y="6016"/>
                  <a:pt x="11831" y="5820"/>
                  <a:pt x="11831" y="5544"/>
                </a:cubicBezTo>
                <a:lnTo>
                  <a:pt x="11831" y="2399"/>
                </a:lnTo>
                <a:cubicBezTo>
                  <a:pt x="11831" y="2128"/>
                  <a:pt x="11750" y="1933"/>
                  <a:pt x="11589" y="1803"/>
                </a:cubicBezTo>
                <a:cubicBezTo>
                  <a:pt x="11428" y="1673"/>
                  <a:pt x="11160" y="1613"/>
                  <a:pt x="10783" y="1613"/>
                </a:cubicBezTo>
                <a:cubicBezTo>
                  <a:pt x="10406" y="1613"/>
                  <a:pt x="10144" y="1679"/>
                  <a:pt x="9997" y="1814"/>
                </a:cubicBezTo>
                <a:cubicBezTo>
                  <a:pt x="9850" y="1944"/>
                  <a:pt x="9775" y="2140"/>
                  <a:pt x="9775" y="2399"/>
                </a:cubicBezTo>
                <a:lnTo>
                  <a:pt x="9775" y="5543"/>
                </a:lnTo>
                <a:close/>
                <a:moveTo>
                  <a:pt x="14986" y="7968"/>
                </a:moveTo>
                <a:lnTo>
                  <a:pt x="11074" y="7968"/>
                </a:lnTo>
                <a:lnTo>
                  <a:pt x="11074" y="11444"/>
                </a:lnTo>
                <a:lnTo>
                  <a:pt x="14986" y="11444"/>
                </a:lnTo>
                <a:lnTo>
                  <a:pt x="14986" y="7968"/>
                </a:lnTo>
                <a:close/>
                <a:moveTo>
                  <a:pt x="14986" y="11976"/>
                </a:moveTo>
                <a:lnTo>
                  <a:pt x="11074" y="11976"/>
                </a:lnTo>
                <a:lnTo>
                  <a:pt x="11074" y="15452"/>
                </a:lnTo>
                <a:lnTo>
                  <a:pt x="14986" y="15452"/>
                </a:lnTo>
                <a:lnTo>
                  <a:pt x="14986" y="11976"/>
                </a:lnTo>
                <a:close/>
                <a:moveTo>
                  <a:pt x="14986" y="15976"/>
                </a:moveTo>
                <a:lnTo>
                  <a:pt x="11074" y="15976"/>
                </a:lnTo>
                <a:lnTo>
                  <a:pt x="11074" y="19423"/>
                </a:lnTo>
                <a:lnTo>
                  <a:pt x="14986" y="19423"/>
                </a:lnTo>
                <a:lnTo>
                  <a:pt x="14986" y="15976"/>
                </a:lnTo>
                <a:close/>
                <a:moveTo>
                  <a:pt x="19423" y="7968"/>
                </a:moveTo>
                <a:lnTo>
                  <a:pt x="15522" y="7968"/>
                </a:lnTo>
                <a:lnTo>
                  <a:pt x="15522" y="11444"/>
                </a:lnTo>
                <a:lnTo>
                  <a:pt x="19423" y="11444"/>
                </a:lnTo>
                <a:lnTo>
                  <a:pt x="19423" y="7968"/>
                </a:lnTo>
                <a:close/>
                <a:moveTo>
                  <a:pt x="19423" y="11976"/>
                </a:moveTo>
                <a:lnTo>
                  <a:pt x="15522" y="11976"/>
                </a:lnTo>
                <a:lnTo>
                  <a:pt x="15522" y="15452"/>
                </a:lnTo>
                <a:lnTo>
                  <a:pt x="19423" y="15452"/>
                </a:lnTo>
                <a:lnTo>
                  <a:pt x="19423" y="11976"/>
                </a:lnTo>
                <a:close/>
                <a:moveTo>
                  <a:pt x="19423" y="15976"/>
                </a:moveTo>
                <a:lnTo>
                  <a:pt x="15522" y="15976"/>
                </a:lnTo>
                <a:lnTo>
                  <a:pt x="15522" y="19423"/>
                </a:lnTo>
                <a:lnTo>
                  <a:pt x="19423" y="19423"/>
                </a:lnTo>
                <a:lnTo>
                  <a:pt x="19423" y="15976"/>
                </a:lnTo>
                <a:close/>
                <a:moveTo>
                  <a:pt x="15758" y="5543"/>
                </a:moveTo>
                <a:cubicBezTo>
                  <a:pt x="15758" y="6068"/>
                  <a:pt x="16106" y="6324"/>
                  <a:pt x="16806" y="6324"/>
                </a:cubicBezTo>
                <a:cubicBezTo>
                  <a:pt x="17503" y="6324"/>
                  <a:pt x="17848" y="6068"/>
                  <a:pt x="17840" y="5543"/>
                </a:cubicBezTo>
                <a:lnTo>
                  <a:pt x="17840" y="2399"/>
                </a:lnTo>
                <a:cubicBezTo>
                  <a:pt x="17840" y="1878"/>
                  <a:pt x="17494" y="1613"/>
                  <a:pt x="16806" y="1613"/>
                </a:cubicBezTo>
                <a:cubicBezTo>
                  <a:pt x="16106" y="1613"/>
                  <a:pt x="15758" y="1878"/>
                  <a:pt x="15758" y="2399"/>
                </a:cubicBezTo>
                <a:lnTo>
                  <a:pt x="15758" y="5543"/>
                </a:lnTo>
                <a:close/>
                <a:moveTo>
                  <a:pt x="15758" y="5543"/>
                </a:move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0" tIns="0" rIns="0" bIns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5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>
            <a:spLocks/>
          </p:cNvSpPr>
          <p:nvPr/>
        </p:nvSpPr>
        <p:spPr bwMode="auto">
          <a:xfrm>
            <a:off x="7643813" y="3540125"/>
            <a:ext cx="309562" cy="273050"/>
          </a:xfrm>
          <a:custGeom>
            <a:avLst/>
            <a:gdLst>
              <a:gd name="T0" fmla="*/ 17746100 w 21600"/>
              <a:gd name="T1" fmla="*/ 5554849 h 21600"/>
              <a:gd name="T2" fmla="*/ 8873064 w 21600"/>
              <a:gd name="T3" fmla="*/ 0 h 21600"/>
              <a:gd name="T4" fmla="*/ 0 w 21600"/>
              <a:gd name="T5" fmla="*/ 5554849 h 21600"/>
              <a:gd name="T6" fmla="*/ 4827599 w 21600"/>
              <a:gd name="T7" fmla="*/ 10531077 h 21600"/>
              <a:gd name="T8" fmla="*/ 2739972 w 21600"/>
              <a:gd name="T9" fmla="*/ 13887136 h 21600"/>
              <a:gd name="T10" fmla="*/ 9394763 w 21600"/>
              <a:gd name="T11" fmla="*/ 11109699 h 21600"/>
              <a:gd name="T12" fmla="*/ 17746100 w 21600"/>
              <a:gd name="T13" fmla="*/ 5554849 h 21600"/>
              <a:gd name="T14" fmla="*/ 17746100 w 21600"/>
              <a:gd name="T15" fmla="*/ 5554849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1600" h="21600">
                <a:moveTo>
                  <a:pt x="21600" y="8640"/>
                </a:moveTo>
                <a:cubicBezTo>
                  <a:pt x="21600" y="3960"/>
                  <a:pt x="16676" y="0"/>
                  <a:pt x="10800" y="0"/>
                </a:cubicBezTo>
                <a:cubicBezTo>
                  <a:pt x="4765" y="0"/>
                  <a:pt x="0" y="3960"/>
                  <a:pt x="0" y="8640"/>
                </a:cubicBezTo>
                <a:cubicBezTo>
                  <a:pt x="0" y="12060"/>
                  <a:pt x="2382" y="14940"/>
                  <a:pt x="5876" y="16380"/>
                </a:cubicBezTo>
                <a:cubicBezTo>
                  <a:pt x="6035" y="17280"/>
                  <a:pt x="5718" y="19080"/>
                  <a:pt x="3335" y="21600"/>
                </a:cubicBezTo>
                <a:cubicBezTo>
                  <a:pt x="3335" y="21600"/>
                  <a:pt x="8576" y="19980"/>
                  <a:pt x="11435" y="17280"/>
                </a:cubicBezTo>
                <a:cubicBezTo>
                  <a:pt x="17153" y="16920"/>
                  <a:pt x="21600" y="13140"/>
                  <a:pt x="21600" y="8640"/>
                </a:cubicBezTo>
                <a:close/>
                <a:moveTo>
                  <a:pt x="21600" y="8640"/>
                </a:move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0" tIns="0" rIns="0" bIns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5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2" name="Group 21出自【趣你的PPT】(微信:qunideppt)：最优质的PPT资源库"/>
          <p:cNvGrpSpPr/>
          <p:nvPr/>
        </p:nvGrpSpPr>
        <p:grpSpPr>
          <a:xfrm>
            <a:off x="5756389" y="3212782"/>
            <a:ext cx="708992" cy="591718"/>
            <a:chOff x="8147050" y="5156201"/>
            <a:chExt cx="211137" cy="176213"/>
          </a:xfrm>
          <a:solidFill>
            <a:schemeClr val="bg1"/>
          </a:solidFill>
        </p:grpSpPr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20075" y="5156201"/>
              <a:ext cx="138112" cy="149225"/>
            </a:xfrm>
            <a:custGeom>
              <a:avLst/>
              <a:gdLst>
                <a:gd name="T0" fmla="*/ 190 w 195"/>
                <a:gd name="T1" fmla="*/ 102 h 210"/>
                <a:gd name="T2" fmla="*/ 92 w 195"/>
                <a:gd name="T3" fmla="*/ 4 h 210"/>
                <a:gd name="T4" fmla="*/ 0 w 195"/>
                <a:gd name="T5" fmla="*/ 30 h 210"/>
                <a:gd name="T6" fmla="*/ 15 w 195"/>
                <a:gd name="T7" fmla="*/ 30 h 210"/>
                <a:gd name="T8" fmla="*/ 94 w 195"/>
                <a:gd name="T9" fmla="*/ 54 h 210"/>
                <a:gd name="T10" fmla="*/ 135 w 195"/>
                <a:gd name="T11" fmla="*/ 120 h 210"/>
                <a:gd name="T12" fmla="*/ 116 w 195"/>
                <a:gd name="T13" fmla="*/ 187 h 210"/>
                <a:gd name="T14" fmla="*/ 168 w 195"/>
                <a:gd name="T15" fmla="*/ 198 h 210"/>
                <a:gd name="T16" fmla="*/ 147 w 195"/>
                <a:gd name="T17" fmla="*/ 161 h 210"/>
                <a:gd name="T18" fmla="*/ 190 w 195"/>
                <a:gd name="T19" fmla="*/ 10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5" h="210">
                  <a:moveTo>
                    <a:pt x="190" y="102"/>
                  </a:moveTo>
                  <a:cubicBezTo>
                    <a:pt x="195" y="54"/>
                    <a:pt x="152" y="10"/>
                    <a:pt x="92" y="4"/>
                  </a:cubicBezTo>
                  <a:cubicBezTo>
                    <a:pt x="56" y="0"/>
                    <a:pt x="22" y="11"/>
                    <a:pt x="0" y="30"/>
                  </a:cubicBezTo>
                  <a:cubicBezTo>
                    <a:pt x="5" y="30"/>
                    <a:pt x="10" y="30"/>
                    <a:pt x="15" y="30"/>
                  </a:cubicBezTo>
                  <a:cubicBezTo>
                    <a:pt x="44" y="30"/>
                    <a:pt x="72" y="38"/>
                    <a:pt x="94" y="54"/>
                  </a:cubicBezTo>
                  <a:cubicBezTo>
                    <a:pt x="118" y="71"/>
                    <a:pt x="132" y="94"/>
                    <a:pt x="135" y="120"/>
                  </a:cubicBezTo>
                  <a:cubicBezTo>
                    <a:pt x="138" y="143"/>
                    <a:pt x="131" y="167"/>
                    <a:pt x="116" y="187"/>
                  </a:cubicBezTo>
                  <a:cubicBezTo>
                    <a:pt x="147" y="210"/>
                    <a:pt x="175" y="203"/>
                    <a:pt x="168" y="198"/>
                  </a:cubicBezTo>
                  <a:cubicBezTo>
                    <a:pt x="150" y="185"/>
                    <a:pt x="146" y="171"/>
                    <a:pt x="147" y="161"/>
                  </a:cubicBezTo>
                  <a:cubicBezTo>
                    <a:pt x="171" y="148"/>
                    <a:pt x="187" y="127"/>
                    <a:pt x="19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47050" y="5191126"/>
              <a:ext cx="160337" cy="141288"/>
            </a:xfrm>
            <a:custGeom>
              <a:avLst/>
              <a:gdLst>
                <a:gd name="T0" fmla="*/ 221 w 227"/>
                <a:gd name="T1" fmla="*/ 74 h 200"/>
                <a:gd name="T2" fmla="*/ 119 w 227"/>
                <a:gd name="T3" fmla="*/ 0 h 200"/>
                <a:gd name="T4" fmla="*/ 103 w 227"/>
                <a:gd name="T5" fmla="*/ 1 h 200"/>
                <a:gd name="T6" fmla="*/ 6 w 227"/>
                <a:gd name="T7" fmla="*/ 98 h 200"/>
                <a:gd name="T8" fmla="*/ 48 w 227"/>
                <a:gd name="T9" fmla="*/ 158 h 200"/>
                <a:gd name="T10" fmla="*/ 27 w 227"/>
                <a:gd name="T11" fmla="*/ 195 h 200"/>
                <a:gd name="T12" fmla="*/ 36 w 227"/>
                <a:gd name="T13" fmla="*/ 200 h 200"/>
                <a:gd name="T14" fmla="*/ 92 w 227"/>
                <a:gd name="T15" fmla="*/ 172 h 200"/>
                <a:gd name="T16" fmla="*/ 108 w 227"/>
                <a:gd name="T17" fmla="*/ 173 h 200"/>
                <a:gd name="T18" fmla="*/ 123 w 227"/>
                <a:gd name="T19" fmla="*/ 172 h 200"/>
                <a:gd name="T20" fmla="*/ 221 w 227"/>
                <a:gd name="T21" fmla="*/ 7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7" h="200">
                  <a:moveTo>
                    <a:pt x="221" y="74"/>
                  </a:moveTo>
                  <a:cubicBezTo>
                    <a:pt x="216" y="31"/>
                    <a:pt x="172" y="0"/>
                    <a:pt x="119" y="0"/>
                  </a:cubicBezTo>
                  <a:cubicBezTo>
                    <a:pt x="114" y="0"/>
                    <a:pt x="108" y="0"/>
                    <a:pt x="103" y="1"/>
                  </a:cubicBezTo>
                  <a:cubicBezTo>
                    <a:pt x="44" y="7"/>
                    <a:pt x="0" y="51"/>
                    <a:pt x="6" y="98"/>
                  </a:cubicBezTo>
                  <a:cubicBezTo>
                    <a:pt x="8" y="123"/>
                    <a:pt x="25" y="144"/>
                    <a:pt x="48" y="158"/>
                  </a:cubicBezTo>
                  <a:cubicBezTo>
                    <a:pt x="49" y="168"/>
                    <a:pt x="45" y="182"/>
                    <a:pt x="27" y="195"/>
                  </a:cubicBezTo>
                  <a:cubicBezTo>
                    <a:pt x="24" y="197"/>
                    <a:pt x="28" y="200"/>
                    <a:pt x="36" y="200"/>
                  </a:cubicBezTo>
                  <a:cubicBezTo>
                    <a:pt x="49" y="200"/>
                    <a:pt x="71" y="194"/>
                    <a:pt x="92" y="172"/>
                  </a:cubicBezTo>
                  <a:cubicBezTo>
                    <a:pt x="97" y="173"/>
                    <a:pt x="103" y="173"/>
                    <a:pt x="108" y="173"/>
                  </a:cubicBezTo>
                  <a:cubicBezTo>
                    <a:pt x="113" y="173"/>
                    <a:pt x="118" y="173"/>
                    <a:pt x="123" y="172"/>
                  </a:cubicBezTo>
                  <a:cubicBezTo>
                    <a:pt x="183" y="165"/>
                    <a:pt x="227" y="122"/>
                    <a:pt x="221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869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953375" y="2111375"/>
            <a:ext cx="19526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 txBox="1"/>
          <p:nvPr/>
        </p:nvSpPr>
        <p:spPr>
          <a:xfrm>
            <a:off x="7958138" y="2397125"/>
            <a:ext cx="2333625" cy="36830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2869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231188" y="3348038"/>
            <a:ext cx="19526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 txBox="1"/>
          <p:nvPr/>
        </p:nvSpPr>
        <p:spPr>
          <a:xfrm>
            <a:off x="8235950" y="3635375"/>
            <a:ext cx="2333625" cy="36830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2869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742238" y="4433888"/>
            <a:ext cx="19526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 txBox="1"/>
          <p:nvPr/>
        </p:nvSpPr>
        <p:spPr>
          <a:xfrm>
            <a:off x="7745413" y="4719638"/>
            <a:ext cx="2333625" cy="36988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2869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271713" y="2081213"/>
            <a:ext cx="19526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 txBox="1"/>
          <p:nvPr/>
        </p:nvSpPr>
        <p:spPr>
          <a:xfrm>
            <a:off x="1890713" y="2366963"/>
            <a:ext cx="2333625" cy="36988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r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2870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930400" y="3308350"/>
            <a:ext cx="1954213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 txBox="1"/>
          <p:nvPr/>
        </p:nvSpPr>
        <p:spPr>
          <a:xfrm>
            <a:off x="1549400" y="3595688"/>
            <a:ext cx="2335213" cy="36830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r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2870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400300" y="4473575"/>
            <a:ext cx="19526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 txBox="1"/>
          <p:nvPr/>
        </p:nvSpPr>
        <p:spPr>
          <a:xfrm>
            <a:off x="2019300" y="4759325"/>
            <a:ext cx="2333625" cy="36830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r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42" name="出自【趣你的PPT】(微信:qunideppt)：最优质的PPT资源库"/>
          <p:cNvSpPr/>
          <p:nvPr/>
        </p:nvSpPr>
        <p:spPr bwMode="auto">
          <a:xfrm>
            <a:off x="531813" y="315913"/>
            <a:ext cx="255587" cy="255587"/>
          </a:xfrm>
          <a:prstGeom prst="chevron">
            <a:avLst/>
          </a:prstGeom>
          <a:solidFill>
            <a:srgbClr val="1B483C"/>
          </a:solidFill>
          <a:ln>
            <a:solidFill>
              <a:srgbClr val="1B4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出自【趣你的PPT】(微信:qunideppt)：最优质的PPT资源库"/>
          <p:cNvSpPr/>
          <p:nvPr/>
        </p:nvSpPr>
        <p:spPr bwMode="auto">
          <a:xfrm>
            <a:off x="358775" y="315913"/>
            <a:ext cx="257175" cy="255587"/>
          </a:xfrm>
          <a:prstGeom prst="chevron">
            <a:avLst/>
          </a:prstGeom>
          <a:solidFill>
            <a:srgbClr val="595959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出自【趣你的PPT】(微信:qunideppt)：最优质的PPT资源库"/>
          <p:cNvSpPr/>
          <p:nvPr/>
        </p:nvSpPr>
        <p:spPr bwMode="auto">
          <a:xfrm>
            <a:off x="171450" y="315913"/>
            <a:ext cx="255588" cy="255587"/>
          </a:xfrm>
          <a:prstGeom prst="chevron">
            <a:avLst/>
          </a:prstGeom>
          <a:solidFill>
            <a:srgbClr val="1B483C"/>
          </a:solidFill>
          <a:ln>
            <a:solidFill>
              <a:srgbClr val="1B4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03275" y="287338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</a:p>
        </p:txBody>
      </p:sp>
    </p:spTree>
    <p:extLst>
      <p:ext uri="{BB962C8B-B14F-4D97-AF65-F5344CB8AC3E}">
        <p14:creationId xmlns:p14="http://schemas.microsoft.com/office/powerpoint/2010/main" val="872281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>
            <a:spLocks noChangeAspect="1"/>
          </p:cNvSpPr>
          <p:nvPr/>
        </p:nvSpPr>
        <p:spPr bwMode="auto">
          <a:xfrm>
            <a:off x="6529388" y="2806700"/>
            <a:ext cx="1938337" cy="1908175"/>
          </a:xfrm>
          <a:custGeom>
            <a:avLst/>
            <a:gdLst>
              <a:gd name="T0" fmla="*/ 145 w 145"/>
              <a:gd name="T1" fmla="*/ 74 h 143"/>
              <a:gd name="T2" fmla="*/ 133 w 145"/>
              <a:gd name="T3" fmla="*/ 88 h 143"/>
              <a:gd name="T4" fmla="*/ 8 w 145"/>
              <a:gd name="T5" fmla="*/ 143 h 143"/>
              <a:gd name="T6" fmla="*/ 2 w 145"/>
              <a:gd name="T7" fmla="*/ 141 h 143"/>
              <a:gd name="T8" fmla="*/ 0 w 145"/>
              <a:gd name="T9" fmla="*/ 135 h 143"/>
              <a:gd name="T10" fmla="*/ 6 w 145"/>
              <a:gd name="T11" fmla="*/ 108 h 143"/>
              <a:gd name="T12" fmla="*/ 50 w 145"/>
              <a:gd name="T13" fmla="*/ 73 h 143"/>
              <a:gd name="T14" fmla="*/ 21 w 145"/>
              <a:gd name="T15" fmla="*/ 44 h 143"/>
              <a:gd name="T16" fmla="*/ 29 w 145"/>
              <a:gd name="T17" fmla="*/ 8 h 143"/>
              <a:gd name="T18" fmla="*/ 36 w 145"/>
              <a:gd name="T19" fmla="*/ 1 h 143"/>
              <a:gd name="T20" fmla="*/ 44 w 145"/>
              <a:gd name="T21" fmla="*/ 3 h 143"/>
              <a:gd name="T22" fmla="*/ 138 w 145"/>
              <a:gd name="T23" fmla="*/ 61 h 143"/>
              <a:gd name="T24" fmla="*/ 145 w 145"/>
              <a:gd name="T25" fmla="*/ 74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5" h="143">
                <a:moveTo>
                  <a:pt x="145" y="74"/>
                </a:moveTo>
                <a:cubicBezTo>
                  <a:pt x="145" y="82"/>
                  <a:pt x="133" y="88"/>
                  <a:pt x="133" y="88"/>
                </a:cubicBezTo>
                <a:cubicBezTo>
                  <a:pt x="8" y="143"/>
                  <a:pt x="8" y="143"/>
                  <a:pt x="8" y="143"/>
                </a:cubicBezTo>
                <a:cubicBezTo>
                  <a:pt x="8" y="143"/>
                  <a:pt x="4" y="143"/>
                  <a:pt x="2" y="141"/>
                </a:cubicBezTo>
                <a:cubicBezTo>
                  <a:pt x="0" y="139"/>
                  <a:pt x="0" y="135"/>
                  <a:pt x="0" y="135"/>
                </a:cubicBezTo>
                <a:cubicBezTo>
                  <a:pt x="6" y="108"/>
                  <a:pt x="6" y="108"/>
                  <a:pt x="6" y="108"/>
                </a:cubicBezTo>
                <a:cubicBezTo>
                  <a:pt x="6" y="108"/>
                  <a:pt x="50" y="92"/>
                  <a:pt x="50" y="73"/>
                </a:cubicBezTo>
                <a:cubicBezTo>
                  <a:pt x="49" y="57"/>
                  <a:pt x="21" y="44"/>
                  <a:pt x="21" y="44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31" y="3"/>
                  <a:pt x="36" y="1"/>
                </a:cubicBezTo>
                <a:cubicBezTo>
                  <a:pt x="40" y="0"/>
                  <a:pt x="44" y="3"/>
                  <a:pt x="44" y="3"/>
                </a:cubicBezTo>
                <a:cubicBezTo>
                  <a:pt x="138" y="61"/>
                  <a:pt x="138" y="61"/>
                  <a:pt x="138" y="61"/>
                </a:cubicBezTo>
                <a:cubicBezTo>
                  <a:pt x="138" y="61"/>
                  <a:pt x="145" y="65"/>
                  <a:pt x="145" y="74"/>
                </a:cubicBezTo>
                <a:close/>
              </a:path>
            </a:pathLst>
          </a:custGeom>
          <a:solidFill>
            <a:srgbClr val="595959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0" ker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5530850" y="3046413"/>
            <a:ext cx="1481138" cy="1458912"/>
          </a:xfrm>
          <a:custGeom>
            <a:avLst/>
            <a:gdLst>
              <a:gd name="T0" fmla="*/ 145 w 145"/>
              <a:gd name="T1" fmla="*/ 74 h 143"/>
              <a:gd name="T2" fmla="*/ 133 w 145"/>
              <a:gd name="T3" fmla="*/ 88 h 143"/>
              <a:gd name="T4" fmla="*/ 8 w 145"/>
              <a:gd name="T5" fmla="*/ 143 h 143"/>
              <a:gd name="T6" fmla="*/ 2 w 145"/>
              <a:gd name="T7" fmla="*/ 141 h 143"/>
              <a:gd name="T8" fmla="*/ 0 w 145"/>
              <a:gd name="T9" fmla="*/ 135 h 143"/>
              <a:gd name="T10" fmla="*/ 6 w 145"/>
              <a:gd name="T11" fmla="*/ 108 h 143"/>
              <a:gd name="T12" fmla="*/ 50 w 145"/>
              <a:gd name="T13" fmla="*/ 73 h 143"/>
              <a:gd name="T14" fmla="*/ 21 w 145"/>
              <a:gd name="T15" fmla="*/ 44 h 143"/>
              <a:gd name="T16" fmla="*/ 29 w 145"/>
              <a:gd name="T17" fmla="*/ 8 h 143"/>
              <a:gd name="T18" fmla="*/ 36 w 145"/>
              <a:gd name="T19" fmla="*/ 1 h 143"/>
              <a:gd name="T20" fmla="*/ 44 w 145"/>
              <a:gd name="T21" fmla="*/ 3 h 143"/>
              <a:gd name="T22" fmla="*/ 138 w 145"/>
              <a:gd name="T23" fmla="*/ 61 h 143"/>
              <a:gd name="T24" fmla="*/ 145 w 145"/>
              <a:gd name="T25" fmla="*/ 74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5" h="143">
                <a:moveTo>
                  <a:pt x="145" y="74"/>
                </a:moveTo>
                <a:cubicBezTo>
                  <a:pt x="145" y="82"/>
                  <a:pt x="133" y="88"/>
                  <a:pt x="133" y="88"/>
                </a:cubicBezTo>
                <a:cubicBezTo>
                  <a:pt x="8" y="143"/>
                  <a:pt x="8" y="143"/>
                  <a:pt x="8" y="143"/>
                </a:cubicBezTo>
                <a:cubicBezTo>
                  <a:pt x="8" y="143"/>
                  <a:pt x="4" y="143"/>
                  <a:pt x="2" y="141"/>
                </a:cubicBezTo>
                <a:cubicBezTo>
                  <a:pt x="0" y="139"/>
                  <a:pt x="0" y="135"/>
                  <a:pt x="0" y="135"/>
                </a:cubicBezTo>
                <a:cubicBezTo>
                  <a:pt x="6" y="108"/>
                  <a:pt x="6" y="108"/>
                  <a:pt x="6" y="108"/>
                </a:cubicBezTo>
                <a:cubicBezTo>
                  <a:pt x="6" y="108"/>
                  <a:pt x="50" y="92"/>
                  <a:pt x="50" y="73"/>
                </a:cubicBezTo>
                <a:cubicBezTo>
                  <a:pt x="49" y="57"/>
                  <a:pt x="21" y="44"/>
                  <a:pt x="21" y="44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31" y="3"/>
                  <a:pt x="36" y="1"/>
                </a:cubicBezTo>
                <a:cubicBezTo>
                  <a:pt x="40" y="0"/>
                  <a:pt x="44" y="3"/>
                  <a:pt x="44" y="3"/>
                </a:cubicBezTo>
                <a:cubicBezTo>
                  <a:pt x="138" y="61"/>
                  <a:pt x="138" y="61"/>
                  <a:pt x="138" y="61"/>
                </a:cubicBezTo>
                <a:cubicBezTo>
                  <a:pt x="138" y="61"/>
                  <a:pt x="145" y="65"/>
                  <a:pt x="145" y="74"/>
                </a:cubicBezTo>
                <a:close/>
              </a:path>
            </a:pathLst>
          </a:custGeom>
          <a:solidFill>
            <a:srgbClr val="1B483C"/>
          </a:solidFill>
          <a:ln w="3175" cap="flat" cmpd="sng" algn="ctr">
            <a:solidFill>
              <a:srgbClr val="1B483C"/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0" ker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4611688" y="3165475"/>
            <a:ext cx="1295400" cy="1265238"/>
          </a:xfrm>
          <a:custGeom>
            <a:avLst/>
            <a:gdLst>
              <a:gd name="T0" fmla="*/ 127 w 127"/>
              <a:gd name="T1" fmla="*/ 64 h 124"/>
              <a:gd name="T2" fmla="*/ 117 w 127"/>
              <a:gd name="T3" fmla="*/ 76 h 124"/>
              <a:gd name="T4" fmla="*/ 8 w 127"/>
              <a:gd name="T5" fmla="*/ 124 h 124"/>
              <a:gd name="T6" fmla="*/ 2 w 127"/>
              <a:gd name="T7" fmla="*/ 123 h 124"/>
              <a:gd name="T8" fmla="*/ 1 w 127"/>
              <a:gd name="T9" fmla="*/ 118 h 124"/>
              <a:gd name="T10" fmla="*/ 6 w 127"/>
              <a:gd name="T11" fmla="*/ 94 h 124"/>
              <a:gd name="T12" fmla="*/ 39 w 127"/>
              <a:gd name="T13" fmla="*/ 62 h 124"/>
              <a:gd name="T14" fmla="*/ 19 w 127"/>
              <a:gd name="T15" fmla="*/ 38 h 124"/>
              <a:gd name="T16" fmla="*/ 26 w 127"/>
              <a:gd name="T17" fmla="*/ 6 h 124"/>
              <a:gd name="T18" fmla="*/ 32 w 127"/>
              <a:gd name="T19" fmla="*/ 1 h 124"/>
              <a:gd name="T20" fmla="*/ 39 w 127"/>
              <a:gd name="T21" fmla="*/ 2 h 124"/>
              <a:gd name="T22" fmla="*/ 121 w 127"/>
              <a:gd name="T23" fmla="*/ 52 h 124"/>
              <a:gd name="T24" fmla="*/ 127 w 127"/>
              <a:gd name="T25" fmla="*/ 6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7" h="124">
                <a:moveTo>
                  <a:pt x="127" y="64"/>
                </a:moveTo>
                <a:cubicBezTo>
                  <a:pt x="127" y="71"/>
                  <a:pt x="117" y="76"/>
                  <a:pt x="117" y="76"/>
                </a:cubicBezTo>
                <a:cubicBezTo>
                  <a:pt x="8" y="124"/>
                  <a:pt x="8" y="124"/>
                  <a:pt x="8" y="124"/>
                </a:cubicBezTo>
                <a:cubicBezTo>
                  <a:pt x="8" y="124"/>
                  <a:pt x="4" y="124"/>
                  <a:pt x="2" y="123"/>
                </a:cubicBezTo>
                <a:cubicBezTo>
                  <a:pt x="0" y="121"/>
                  <a:pt x="1" y="118"/>
                  <a:pt x="1" y="118"/>
                </a:cubicBezTo>
                <a:cubicBezTo>
                  <a:pt x="6" y="94"/>
                  <a:pt x="6" y="94"/>
                  <a:pt x="6" y="94"/>
                </a:cubicBezTo>
                <a:cubicBezTo>
                  <a:pt x="6" y="94"/>
                  <a:pt x="39" y="81"/>
                  <a:pt x="39" y="62"/>
                </a:cubicBezTo>
                <a:cubicBezTo>
                  <a:pt x="40" y="48"/>
                  <a:pt x="19" y="38"/>
                  <a:pt x="19" y="38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6"/>
                  <a:pt x="28" y="2"/>
                  <a:pt x="32" y="1"/>
                </a:cubicBezTo>
                <a:cubicBezTo>
                  <a:pt x="36" y="0"/>
                  <a:pt x="39" y="2"/>
                  <a:pt x="39" y="2"/>
                </a:cubicBezTo>
                <a:cubicBezTo>
                  <a:pt x="121" y="52"/>
                  <a:pt x="121" y="52"/>
                  <a:pt x="121" y="52"/>
                </a:cubicBezTo>
                <a:cubicBezTo>
                  <a:pt x="121" y="52"/>
                  <a:pt x="127" y="57"/>
                  <a:pt x="127" y="64"/>
                </a:cubicBezTo>
                <a:close/>
              </a:path>
            </a:pathLst>
          </a:custGeom>
          <a:solidFill>
            <a:srgbClr val="595959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0" ker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3889375" y="3292475"/>
            <a:ext cx="1028700" cy="1041400"/>
          </a:xfrm>
          <a:custGeom>
            <a:avLst/>
            <a:gdLst>
              <a:gd name="T0" fmla="*/ 15 w 101"/>
              <a:gd name="T1" fmla="*/ 31 h 102"/>
              <a:gd name="T2" fmla="*/ 21 w 101"/>
              <a:gd name="T3" fmla="*/ 5 h 102"/>
              <a:gd name="T4" fmla="*/ 26 w 101"/>
              <a:gd name="T5" fmla="*/ 1 h 102"/>
              <a:gd name="T6" fmla="*/ 32 w 101"/>
              <a:gd name="T7" fmla="*/ 2 h 102"/>
              <a:gd name="T8" fmla="*/ 95 w 101"/>
              <a:gd name="T9" fmla="*/ 41 h 102"/>
              <a:gd name="T10" fmla="*/ 101 w 101"/>
              <a:gd name="T11" fmla="*/ 51 h 102"/>
              <a:gd name="T12" fmla="*/ 94 w 101"/>
              <a:gd name="T13" fmla="*/ 63 h 102"/>
              <a:gd name="T14" fmla="*/ 6 w 101"/>
              <a:gd name="T15" fmla="*/ 102 h 102"/>
              <a:gd name="T16" fmla="*/ 2 w 101"/>
              <a:gd name="T17" fmla="*/ 101 h 102"/>
              <a:gd name="T18" fmla="*/ 0 w 101"/>
              <a:gd name="T19" fmla="*/ 97 h 102"/>
              <a:gd name="T20" fmla="*/ 5 w 101"/>
              <a:gd name="T21" fmla="*/ 77 h 102"/>
              <a:gd name="T22" fmla="*/ 15 w 101"/>
              <a:gd name="T23" fmla="*/ 31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1" h="102">
                <a:moveTo>
                  <a:pt x="15" y="31"/>
                </a:move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2" y="2"/>
                  <a:pt x="26" y="1"/>
                </a:cubicBezTo>
                <a:cubicBezTo>
                  <a:pt x="29" y="0"/>
                  <a:pt x="32" y="2"/>
                  <a:pt x="32" y="2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41"/>
                  <a:pt x="101" y="46"/>
                  <a:pt x="101" y="51"/>
                </a:cubicBezTo>
                <a:cubicBezTo>
                  <a:pt x="101" y="60"/>
                  <a:pt x="94" y="63"/>
                  <a:pt x="94" y="63"/>
                </a:cubicBezTo>
                <a:cubicBezTo>
                  <a:pt x="6" y="102"/>
                  <a:pt x="6" y="102"/>
                  <a:pt x="6" y="102"/>
                </a:cubicBezTo>
                <a:cubicBezTo>
                  <a:pt x="6" y="102"/>
                  <a:pt x="3" y="102"/>
                  <a:pt x="2" y="101"/>
                </a:cubicBezTo>
                <a:cubicBezTo>
                  <a:pt x="0" y="99"/>
                  <a:pt x="0" y="97"/>
                  <a:pt x="0" y="97"/>
                </a:cubicBezTo>
                <a:cubicBezTo>
                  <a:pt x="5" y="77"/>
                  <a:pt x="5" y="77"/>
                  <a:pt x="5" y="77"/>
                </a:cubicBezTo>
                <a:lnTo>
                  <a:pt x="15" y="31"/>
                </a:lnTo>
                <a:close/>
              </a:path>
            </a:pathLst>
          </a:custGeom>
          <a:solidFill>
            <a:srgbClr val="1B483C"/>
          </a:solidFill>
          <a:ln w="3175" cap="flat" cmpd="sng" algn="ctr">
            <a:solidFill>
              <a:srgbClr val="1B483C"/>
            </a:solidFill>
            <a:prstDash val="soli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0" ker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 bwMode="auto">
          <a:xfrm>
            <a:off x="7864475" y="3209925"/>
            <a:ext cx="2549525" cy="287338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 algn="ctr">
            <a:solidFill>
              <a:srgbClr val="ADBACA"/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0" kern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 bwMode="auto">
          <a:xfrm flipH="1">
            <a:off x="1617663" y="3517900"/>
            <a:ext cx="2551112" cy="287338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 algn="ctr">
            <a:solidFill>
              <a:srgbClr val="ADBACA"/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0" kern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6272213" y="2509838"/>
            <a:ext cx="673100" cy="1001712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" fmla="*/ 0 w 647700"/>
              <a:gd name="connsiteY0" fmla="*/ 965200 h 965200"/>
              <a:gd name="connsiteX1" fmla="*/ 101600 w 647700"/>
              <a:gd name="connsiteY1" fmla="*/ 520700 h 965200"/>
              <a:gd name="connsiteX2" fmla="*/ 647700 w 647700"/>
              <a:gd name="connsiteY2" fmla="*/ 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 cap="flat" cmpd="sng" algn="ctr">
            <a:solidFill>
              <a:srgbClr val="ADBACA"/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0" kern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flipH="1">
            <a:off x="4559300" y="2501900"/>
            <a:ext cx="673100" cy="1003300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" fmla="*/ 0 w 647700"/>
              <a:gd name="connsiteY0" fmla="*/ 965200 h 965200"/>
              <a:gd name="connsiteX1" fmla="*/ 101600 w 647700"/>
              <a:gd name="connsiteY1" fmla="*/ 520700 h 965200"/>
              <a:gd name="connsiteX2" fmla="*/ 647700 w 647700"/>
              <a:gd name="connsiteY2" fmla="*/ 0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 cap="flat" cmpd="sng" algn="ctr">
            <a:solidFill>
              <a:srgbClr val="ADBACA"/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000" kern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>
            <a:spLocks noChangeAspect="1" noEditPoints="1"/>
          </p:cNvSpPr>
          <p:nvPr/>
        </p:nvSpPr>
        <p:spPr bwMode="auto">
          <a:xfrm>
            <a:off x="4333875" y="3675063"/>
            <a:ext cx="225425" cy="241300"/>
          </a:xfrm>
          <a:custGeom>
            <a:avLst/>
            <a:gdLst>
              <a:gd name="T0" fmla="*/ 67 w 376"/>
              <a:gd name="T1" fmla="*/ 3 h 401"/>
              <a:gd name="T2" fmla="*/ 62 w 376"/>
              <a:gd name="T3" fmla="*/ 3 h 401"/>
              <a:gd name="T4" fmla="*/ 0 w 376"/>
              <a:gd name="T5" fmla="*/ 159 h 401"/>
              <a:gd name="T6" fmla="*/ 65 w 376"/>
              <a:gd name="T7" fmla="*/ 223 h 401"/>
              <a:gd name="T8" fmla="*/ 129 w 376"/>
              <a:gd name="T9" fmla="*/ 159 h 401"/>
              <a:gd name="T10" fmla="*/ 67 w 376"/>
              <a:gd name="T11" fmla="*/ 3 h 401"/>
              <a:gd name="T12" fmla="*/ 313 w 376"/>
              <a:gd name="T13" fmla="*/ 3 h 401"/>
              <a:gd name="T14" fmla="*/ 309 w 376"/>
              <a:gd name="T15" fmla="*/ 3 h 401"/>
              <a:gd name="T16" fmla="*/ 246 w 376"/>
              <a:gd name="T17" fmla="*/ 159 h 401"/>
              <a:gd name="T18" fmla="*/ 311 w 376"/>
              <a:gd name="T19" fmla="*/ 223 h 401"/>
              <a:gd name="T20" fmla="*/ 376 w 376"/>
              <a:gd name="T21" fmla="*/ 159 h 401"/>
              <a:gd name="T22" fmla="*/ 313 w 376"/>
              <a:gd name="T23" fmla="*/ 3 h 401"/>
              <a:gd name="T24" fmla="*/ 185 w 376"/>
              <a:gd name="T25" fmla="*/ 180 h 401"/>
              <a:gd name="T26" fmla="*/ 123 w 376"/>
              <a:gd name="T27" fmla="*/ 337 h 401"/>
              <a:gd name="T28" fmla="*/ 188 w 376"/>
              <a:gd name="T29" fmla="*/ 401 h 401"/>
              <a:gd name="T30" fmla="*/ 253 w 376"/>
              <a:gd name="T31" fmla="*/ 337 h 401"/>
              <a:gd name="T32" fmla="*/ 190 w 376"/>
              <a:gd name="T33" fmla="*/ 180 h 401"/>
              <a:gd name="T34" fmla="*/ 185 w 376"/>
              <a:gd name="T35" fmla="*/ 180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76" h="401">
                <a:moveTo>
                  <a:pt x="67" y="3"/>
                </a:moveTo>
                <a:cubicBezTo>
                  <a:pt x="67" y="0"/>
                  <a:pt x="62" y="0"/>
                  <a:pt x="62" y="3"/>
                </a:cubicBezTo>
                <a:cubicBezTo>
                  <a:pt x="52" y="85"/>
                  <a:pt x="0" y="102"/>
                  <a:pt x="0" y="159"/>
                </a:cubicBezTo>
                <a:cubicBezTo>
                  <a:pt x="0" y="195"/>
                  <a:pt x="29" y="223"/>
                  <a:pt x="65" y="223"/>
                </a:cubicBezTo>
                <a:cubicBezTo>
                  <a:pt x="100" y="223"/>
                  <a:pt x="129" y="195"/>
                  <a:pt x="129" y="159"/>
                </a:cubicBezTo>
                <a:cubicBezTo>
                  <a:pt x="129" y="102"/>
                  <a:pt x="77" y="85"/>
                  <a:pt x="67" y="3"/>
                </a:cubicBezTo>
                <a:close/>
                <a:moveTo>
                  <a:pt x="313" y="3"/>
                </a:moveTo>
                <a:cubicBezTo>
                  <a:pt x="313" y="0"/>
                  <a:pt x="309" y="0"/>
                  <a:pt x="309" y="3"/>
                </a:cubicBezTo>
                <a:cubicBezTo>
                  <a:pt x="298" y="85"/>
                  <a:pt x="246" y="102"/>
                  <a:pt x="246" y="159"/>
                </a:cubicBezTo>
                <a:cubicBezTo>
                  <a:pt x="246" y="195"/>
                  <a:pt x="276" y="223"/>
                  <a:pt x="311" y="223"/>
                </a:cubicBezTo>
                <a:cubicBezTo>
                  <a:pt x="346" y="223"/>
                  <a:pt x="376" y="195"/>
                  <a:pt x="376" y="159"/>
                </a:cubicBezTo>
                <a:cubicBezTo>
                  <a:pt x="376" y="102"/>
                  <a:pt x="324" y="85"/>
                  <a:pt x="313" y="3"/>
                </a:cubicBezTo>
                <a:close/>
                <a:moveTo>
                  <a:pt x="185" y="180"/>
                </a:moveTo>
                <a:cubicBezTo>
                  <a:pt x="175" y="263"/>
                  <a:pt x="123" y="280"/>
                  <a:pt x="123" y="337"/>
                </a:cubicBezTo>
                <a:cubicBezTo>
                  <a:pt x="123" y="372"/>
                  <a:pt x="153" y="401"/>
                  <a:pt x="188" y="401"/>
                </a:cubicBezTo>
                <a:cubicBezTo>
                  <a:pt x="223" y="401"/>
                  <a:pt x="253" y="372"/>
                  <a:pt x="253" y="337"/>
                </a:cubicBezTo>
                <a:cubicBezTo>
                  <a:pt x="253" y="280"/>
                  <a:pt x="200" y="263"/>
                  <a:pt x="190" y="180"/>
                </a:cubicBezTo>
                <a:cubicBezTo>
                  <a:pt x="190" y="178"/>
                  <a:pt x="186" y="178"/>
                  <a:pt x="185" y="180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>
            <a:spLocks noChangeAspect="1"/>
          </p:cNvSpPr>
          <p:nvPr/>
        </p:nvSpPr>
        <p:spPr bwMode="auto">
          <a:xfrm>
            <a:off x="7526338" y="3676650"/>
            <a:ext cx="242887" cy="250825"/>
          </a:xfrm>
          <a:custGeom>
            <a:avLst/>
            <a:gdLst>
              <a:gd name="T0" fmla="*/ 103 w 274"/>
              <a:gd name="T1" fmla="*/ 284 h 284"/>
              <a:gd name="T2" fmla="*/ 80 w 274"/>
              <a:gd name="T3" fmla="*/ 273 h 284"/>
              <a:gd name="T4" fmla="*/ 9 w 274"/>
              <a:gd name="T5" fmla="*/ 178 h 284"/>
              <a:gd name="T6" fmla="*/ 14 w 274"/>
              <a:gd name="T7" fmla="*/ 139 h 284"/>
              <a:gd name="T8" fmla="*/ 53 w 274"/>
              <a:gd name="T9" fmla="*/ 145 h 284"/>
              <a:gd name="T10" fmla="*/ 100 w 274"/>
              <a:gd name="T11" fmla="*/ 207 h 284"/>
              <a:gd name="T12" fmla="*/ 219 w 274"/>
              <a:gd name="T13" fmla="*/ 17 h 284"/>
              <a:gd name="T14" fmla="*/ 257 w 274"/>
              <a:gd name="T15" fmla="*/ 8 h 284"/>
              <a:gd name="T16" fmla="*/ 266 w 274"/>
              <a:gd name="T17" fmla="*/ 47 h 284"/>
              <a:gd name="T18" fmla="*/ 126 w 274"/>
              <a:gd name="T19" fmla="*/ 271 h 284"/>
              <a:gd name="T20" fmla="*/ 104 w 274"/>
              <a:gd name="T21" fmla="*/ 284 h 284"/>
              <a:gd name="T22" fmla="*/ 103 w 274"/>
              <a:gd name="T23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181600" y="3694113"/>
            <a:ext cx="258763" cy="222250"/>
          </a:xfrm>
          <a:custGeom>
            <a:avLst/>
            <a:gdLst>
              <a:gd name="T0" fmla="*/ 278 w 288"/>
              <a:gd name="T1" fmla="*/ 0 h 246"/>
              <a:gd name="T2" fmla="*/ 52 w 288"/>
              <a:gd name="T3" fmla="*/ 0 h 246"/>
              <a:gd name="T4" fmla="*/ 42 w 288"/>
              <a:gd name="T5" fmla="*/ 10 h 246"/>
              <a:gd name="T6" fmla="*/ 42 w 288"/>
              <a:gd name="T7" fmla="*/ 43 h 246"/>
              <a:gd name="T8" fmla="*/ 10 w 288"/>
              <a:gd name="T9" fmla="*/ 43 h 246"/>
              <a:gd name="T10" fmla="*/ 0 w 288"/>
              <a:gd name="T11" fmla="*/ 53 h 246"/>
              <a:gd name="T12" fmla="*/ 0 w 288"/>
              <a:gd name="T13" fmla="*/ 219 h 246"/>
              <a:gd name="T14" fmla="*/ 27 w 288"/>
              <a:gd name="T15" fmla="*/ 246 h 246"/>
              <a:gd name="T16" fmla="*/ 52 w 288"/>
              <a:gd name="T17" fmla="*/ 246 h 246"/>
              <a:gd name="T18" fmla="*/ 241 w 288"/>
              <a:gd name="T19" fmla="*/ 246 h 246"/>
              <a:gd name="T20" fmla="*/ 278 w 288"/>
              <a:gd name="T21" fmla="*/ 246 h 246"/>
              <a:gd name="T22" fmla="*/ 288 w 288"/>
              <a:gd name="T23" fmla="*/ 236 h 246"/>
              <a:gd name="T24" fmla="*/ 288 w 288"/>
              <a:gd name="T25" fmla="*/ 10 h 246"/>
              <a:gd name="T26" fmla="*/ 278 w 288"/>
              <a:gd name="T27" fmla="*/ 0 h 246"/>
              <a:gd name="T28" fmla="*/ 271 w 288"/>
              <a:gd name="T29" fmla="*/ 229 h 246"/>
              <a:gd name="T30" fmla="*/ 241 w 288"/>
              <a:gd name="T31" fmla="*/ 229 h 246"/>
              <a:gd name="T32" fmla="*/ 52 w 288"/>
              <a:gd name="T33" fmla="*/ 229 h 246"/>
              <a:gd name="T34" fmla="*/ 27 w 288"/>
              <a:gd name="T35" fmla="*/ 229 h 246"/>
              <a:gd name="T36" fmla="*/ 17 w 288"/>
              <a:gd name="T37" fmla="*/ 219 h 246"/>
              <a:gd name="T38" fmla="*/ 17 w 288"/>
              <a:gd name="T39" fmla="*/ 60 h 246"/>
              <a:gd name="T40" fmla="*/ 42 w 288"/>
              <a:gd name="T41" fmla="*/ 60 h 246"/>
              <a:gd name="T42" fmla="*/ 42 w 288"/>
              <a:gd name="T43" fmla="*/ 214 h 246"/>
              <a:gd name="T44" fmla="*/ 59 w 288"/>
              <a:gd name="T45" fmla="*/ 214 h 246"/>
              <a:gd name="T46" fmla="*/ 59 w 288"/>
              <a:gd name="T47" fmla="*/ 60 h 246"/>
              <a:gd name="T48" fmla="*/ 59 w 288"/>
              <a:gd name="T49" fmla="*/ 60 h 246"/>
              <a:gd name="T50" fmla="*/ 59 w 288"/>
              <a:gd name="T51" fmla="*/ 43 h 246"/>
              <a:gd name="T52" fmla="*/ 59 w 288"/>
              <a:gd name="T53" fmla="*/ 17 h 246"/>
              <a:gd name="T54" fmla="*/ 271 w 288"/>
              <a:gd name="T55" fmla="*/ 17 h 246"/>
              <a:gd name="T56" fmla="*/ 271 w 288"/>
              <a:gd name="T57" fmla="*/ 229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88" h="246">
                <a:moveTo>
                  <a:pt x="278" y="0"/>
                </a:moveTo>
                <a:cubicBezTo>
                  <a:pt x="52" y="0"/>
                  <a:pt x="52" y="0"/>
                  <a:pt x="52" y="0"/>
                </a:cubicBezTo>
                <a:cubicBezTo>
                  <a:pt x="44" y="0"/>
                  <a:pt x="42" y="2"/>
                  <a:pt x="42" y="10"/>
                </a:cubicBezTo>
                <a:cubicBezTo>
                  <a:pt x="42" y="43"/>
                  <a:pt x="42" y="43"/>
                  <a:pt x="42" y="43"/>
                </a:cubicBezTo>
                <a:cubicBezTo>
                  <a:pt x="10" y="43"/>
                  <a:pt x="10" y="43"/>
                  <a:pt x="10" y="43"/>
                </a:cubicBezTo>
                <a:cubicBezTo>
                  <a:pt x="2" y="43"/>
                  <a:pt x="0" y="45"/>
                  <a:pt x="0" y="53"/>
                </a:cubicBezTo>
                <a:cubicBezTo>
                  <a:pt x="0" y="219"/>
                  <a:pt x="0" y="219"/>
                  <a:pt x="0" y="219"/>
                </a:cubicBezTo>
                <a:cubicBezTo>
                  <a:pt x="0" y="231"/>
                  <a:pt x="14" y="246"/>
                  <a:pt x="27" y="246"/>
                </a:cubicBezTo>
                <a:cubicBezTo>
                  <a:pt x="52" y="246"/>
                  <a:pt x="52" y="246"/>
                  <a:pt x="52" y="246"/>
                </a:cubicBezTo>
                <a:cubicBezTo>
                  <a:pt x="241" y="246"/>
                  <a:pt x="241" y="246"/>
                  <a:pt x="241" y="246"/>
                </a:cubicBezTo>
                <a:cubicBezTo>
                  <a:pt x="278" y="246"/>
                  <a:pt x="278" y="246"/>
                  <a:pt x="278" y="246"/>
                </a:cubicBezTo>
                <a:cubicBezTo>
                  <a:pt x="286" y="246"/>
                  <a:pt x="288" y="244"/>
                  <a:pt x="288" y="236"/>
                </a:cubicBezTo>
                <a:cubicBezTo>
                  <a:pt x="288" y="10"/>
                  <a:pt x="288" y="10"/>
                  <a:pt x="288" y="10"/>
                </a:cubicBezTo>
                <a:cubicBezTo>
                  <a:pt x="288" y="2"/>
                  <a:pt x="286" y="0"/>
                  <a:pt x="278" y="0"/>
                </a:cubicBezTo>
                <a:close/>
                <a:moveTo>
                  <a:pt x="271" y="229"/>
                </a:moveTo>
                <a:cubicBezTo>
                  <a:pt x="241" y="229"/>
                  <a:pt x="241" y="229"/>
                  <a:pt x="241" y="229"/>
                </a:cubicBezTo>
                <a:cubicBezTo>
                  <a:pt x="52" y="229"/>
                  <a:pt x="52" y="229"/>
                  <a:pt x="52" y="229"/>
                </a:cubicBezTo>
                <a:cubicBezTo>
                  <a:pt x="27" y="229"/>
                  <a:pt x="27" y="229"/>
                  <a:pt x="27" y="229"/>
                </a:cubicBezTo>
                <a:cubicBezTo>
                  <a:pt x="24" y="229"/>
                  <a:pt x="17" y="222"/>
                  <a:pt x="17" y="219"/>
                </a:cubicBezTo>
                <a:cubicBezTo>
                  <a:pt x="17" y="60"/>
                  <a:pt x="17" y="60"/>
                  <a:pt x="17" y="60"/>
                </a:cubicBezTo>
                <a:cubicBezTo>
                  <a:pt x="42" y="60"/>
                  <a:pt x="42" y="60"/>
                  <a:pt x="42" y="60"/>
                </a:cubicBezTo>
                <a:cubicBezTo>
                  <a:pt x="42" y="214"/>
                  <a:pt x="42" y="214"/>
                  <a:pt x="42" y="214"/>
                </a:cubicBezTo>
                <a:cubicBezTo>
                  <a:pt x="59" y="214"/>
                  <a:pt x="59" y="214"/>
                  <a:pt x="59" y="214"/>
                </a:cubicBezTo>
                <a:cubicBezTo>
                  <a:pt x="59" y="60"/>
                  <a:pt x="59" y="60"/>
                  <a:pt x="59" y="60"/>
                </a:cubicBezTo>
                <a:cubicBezTo>
                  <a:pt x="59" y="60"/>
                  <a:pt x="59" y="60"/>
                  <a:pt x="59" y="60"/>
                </a:cubicBezTo>
                <a:cubicBezTo>
                  <a:pt x="59" y="43"/>
                  <a:pt x="59" y="43"/>
                  <a:pt x="59" y="43"/>
                </a:cubicBezTo>
                <a:cubicBezTo>
                  <a:pt x="59" y="17"/>
                  <a:pt x="59" y="17"/>
                  <a:pt x="59" y="17"/>
                </a:cubicBezTo>
                <a:cubicBezTo>
                  <a:pt x="271" y="17"/>
                  <a:pt x="271" y="17"/>
                  <a:pt x="271" y="17"/>
                </a:cubicBezTo>
                <a:lnTo>
                  <a:pt x="271" y="2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254625" y="3730625"/>
            <a:ext cx="68263" cy="682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345113" y="3740150"/>
            <a:ext cx="57150" cy="11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345113" y="3775075"/>
            <a:ext cx="57150" cy="11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254625" y="3822700"/>
            <a:ext cx="147638" cy="11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254625" y="3859213"/>
            <a:ext cx="147638" cy="111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272213" y="3654425"/>
            <a:ext cx="301625" cy="300038"/>
          </a:xfrm>
          <a:prstGeom prst="ellipse">
            <a:avLst/>
          </a:prstGeom>
          <a:noFill/>
          <a:ln w="30163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0296" tIns="40148" rIns="80296" bIns="4014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581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>
            <a:spLocks/>
          </p:cNvSpPr>
          <p:nvPr/>
        </p:nvSpPr>
        <p:spPr bwMode="auto">
          <a:xfrm>
            <a:off x="6318250" y="3694113"/>
            <a:ext cx="155575" cy="141287"/>
          </a:xfrm>
          <a:custGeom>
            <a:avLst/>
            <a:gdLst>
              <a:gd name="T0" fmla="*/ 8 w 95"/>
              <a:gd name="T1" fmla="*/ 33 h 87"/>
              <a:gd name="T2" fmla="*/ 29 w 95"/>
              <a:gd name="T3" fmla="*/ 74 h 87"/>
              <a:gd name="T4" fmla="*/ 57 w 95"/>
              <a:gd name="T5" fmla="*/ 85 h 87"/>
              <a:gd name="T6" fmla="*/ 54 w 95"/>
              <a:gd name="T7" fmla="*/ 81 h 87"/>
              <a:gd name="T8" fmla="*/ 48 w 95"/>
              <a:gd name="T9" fmla="*/ 76 h 87"/>
              <a:gd name="T10" fmla="*/ 45 w 95"/>
              <a:gd name="T11" fmla="*/ 67 h 87"/>
              <a:gd name="T12" fmla="*/ 36 w 95"/>
              <a:gd name="T13" fmla="*/ 64 h 87"/>
              <a:gd name="T14" fmla="*/ 45 w 95"/>
              <a:gd name="T15" fmla="*/ 52 h 87"/>
              <a:gd name="T16" fmla="*/ 71 w 95"/>
              <a:gd name="T17" fmla="*/ 33 h 87"/>
              <a:gd name="T18" fmla="*/ 43 w 95"/>
              <a:gd name="T19" fmla="*/ 3 h 87"/>
              <a:gd name="T20" fmla="*/ 6 w 95"/>
              <a:gd name="T21" fmla="*/ 14 h 87"/>
              <a:gd name="T22" fmla="*/ 8 w 95"/>
              <a:gd name="T23" fmla="*/ 33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5" h="87">
                <a:moveTo>
                  <a:pt x="8" y="33"/>
                </a:moveTo>
                <a:cubicBezTo>
                  <a:pt x="4" y="44"/>
                  <a:pt x="7" y="61"/>
                  <a:pt x="29" y="74"/>
                </a:cubicBezTo>
                <a:cubicBezTo>
                  <a:pt x="51" y="86"/>
                  <a:pt x="55" y="83"/>
                  <a:pt x="57" y="85"/>
                </a:cubicBezTo>
                <a:cubicBezTo>
                  <a:pt x="59" y="87"/>
                  <a:pt x="53" y="87"/>
                  <a:pt x="54" y="81"/>
                </a:cubicBezTo>
                <a:cubicBezTo>
                  <a:pt x="55" y="75"/>
                  <a:pt x="51" y="76"/>
                  <a:pt x="48" y="76"/>
                </a:cubicBezTo>
                <a:cubicBezTo>
                  <a:pt x="45" y="76"/>
                  <a:pt x="44" y="70"/>
                  <a:pt x="45" y="67"/>
                </a:cubicBezTo>
                <a:cubicBezTo>
                  <a:pt x="46" y="63"/>
                  <a:pt x="41" y="71"/>
                  <a:pt x="36" y="64"/>
                </a:cubicBezTo>
                <a:cubicBezTo>
                  <a:pt x="32" y="56"/>
                  <a:pt x="39" y="50"/>
                  <a:pt x="45" y="52"/>
                </a:cubicBezTo>
                <a:cubicBezTo>
                  <a:pt x="61" y="57"/>
                  <a:pt x="59" y="43"/>
                  <a:pt x="71" y="33"/>
                </a:cubicBezTo>
                <a:cubicBezTo>
                  <a:pt x="95" y="15"/>
                  <a:pt x="60" y="5"/>
                  <a:pt x="43" y="3"/>
                </a:cubicBezTo>
                <a:cubicBezTo>
                  <a:pt x="25" y="0"/>
                  <a:pt x="0" y="7"/>
                  <a:pt x="6" y="14"/>
                </a:cubicBezTo>
                <a:cubicBezTo>
                  <a:pt x="12" y="20"/>
                  <a:pt x="9" y="30"/>
                  <a:pt x="8" y="33"/>
                </a:cubicBezTo>
                <a:close/>
              </a:path>
            </a:pathLst>
          </a:custGeom>
          <a:noFill/>
          <a:ln w="30163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0296" tIns="40148" rIns="80296" bIns="4014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581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出自【趣你的PPT】(微信:qunideppt)：最优质的PPT资源库"/>
          <p:cNvSpPr>
            <a:spLocks/>
          </p:cNvSpPr>
          <p:nvPr/>
        </p:nvSpPr>
        <p:spPr bwMode="auto">
          <a:xfrm>
            <a:off x="6402388" y="3803650"/>
            <a:ext cx="117475" cy="138113"/>
          </a:xfrm>
          <a:custGeom>
            <a:avLst/>
            <a:gdLst>
              <a:gd name="T0" fmla="*/ 12 w 73"/>
              <a:gd name="T1" fmla="*/ 32 h 85"/>
              <a:gd name="T2" fmla="*/ 12 w 73"/>
              <a:gd name="T3" fmla="*/ 45 h 85"/>
              <a:gd name="T4" fmla="*/ 25 w 73"/>
              <a:gd name="T5" fmla="*/ 58 h 85"/>
              <a:gd name="T6" fmla="*/ 19 w 73"/>
              <a:gd name="T7" fmla="*/ 80 h 85"/>
              <a:gd name="T8" fmla="*/ 45 w 73"/>
              <a:gd name="T9" fmla="*/ 66 h 85"/>
              <a:gd name="T10" fmla="*/ 66 w 73"/>
              <a:gd name="T11" fmla="*/ 37 h 85"/>
              <a:gd name="T12" fmla="*/ 54 w 73"/>
              <a:gd name="T13" fmla="*/ 24 h 85"/>
              <a:gd name="T14" fmla="*/ 24 w 73"/>
              <a:gd name="T15" fmla="*/ 11 h 85"/>
              <a:gd name="T16" fmla="*/ 12 w 73"/>
              <a:gd name="T17" fmla="*/ 32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3" h="85">
                <a:moveTo>
                  <a:pt x="12" y="32"/>
                </a:moveTo>
                <a:cubicBezTo>
                  <a:pt x="10" y="43"/>
                  <a:pt x="0" y="34"/>
                  <a:pt x="12" y="45"/>
                </a:cubicBezTo>
                <a:cubicBezTo>
                  <a:pt x="23" y="56"/>
                  <a:pt x="26" y="33"/>
                  <a:pt x="25" y="58"/>
                </a:cubicBezTo>
                <a:cubicBezTo>
                  <a:pt x="23" y="83"/>
                  <a:pt x="2" y="85"/>
                  <a:pt x="19" y="80"/>
                </a:cubicBezTo>
                <a:cubicBezTo>
                  <a:pt x="36" y="74"/>
                  <a:pt x="33" y="79"/>
                  <a:pt x="45" y="66"/>
                </a:cubicBezTo>
                <a:cubicBezTo>
                  <a:pt x="58" y="54"/>
                  <a:pt x="60" y="47"/>
                  <a:pt x="66" y="37"/>
                </a:cubicBezTo>
                <a:cubicBezTo>
                  <a:pt x="73" y="27"/>
                  <a:pt x="62" y="31"/>
                  <a:pt x="54" y="24"/>
                </a:cubicBezTo>
                <a:cubicBezTo>
                  <a:pt x="47" y="17"/>
                  <a:pt x="34" y="0"/>
                  <a:pt x="24" y="11"/>
                </a:cubicBezTo>
                <a:cubicBezTo>
                  <a:pt x="14" y="21"/>
                  <a:pt x="12" y="32"/>
                  <a:pt x="12" y="32"/>
                </a:cubicBezTo>
                <a:close/>
              </a:path>
            </a:pathLst>
          </a:custGeom>
          <a:noFill/>
          <a:ln w="30163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0296" tIns="40148" rIns="80296" bIns="4014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581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出自【趣你的PPT】(微信:qunideppt)：最优质的PPT资源库"/>
          <p:cNvSpPr>
            <a:spLocks/>
          </p:cNvSpPr>
          <p:nvPr/>
        </p:nvSpPr>
        <p:spPr bwMode="auto">
          <a:xfrm>
            <a:off x="6465888" y="3660775"/>
            <a:ext cx="103187" cy="193675"/>
          </a:xfrm>
          <a:custGeom>
            <a:avLst/>
            <a:gdLst>
              <a:gd name="T0" fmla="*/ 0 w 63"/>
              <a:gd name="T1" fmla="*/ 0 h 119"/>
              <a:gd name="T2" fmla="*/ 11 w 63"/>
              <a:gd name="T3" fmla="*/ 30 h 119"/>
              <a:gd name="T4" fmla="*/ 46 w 63"/>
              <a:gd name="T5" fmla="*/ 54 h 119"/>
              <a:gd name="T6" fmla="*/ 54 w 63"/>
              <a:gd name="T7" fmla="*/ 81 h 119"/>
              <a:gd name="T8" fmla="*/ 52 w 63"/>
              <a:gd name="T9" fmla="*/ 111 h 119"/>
              <a:gd name="T10" fmla="*/ 63 w 63"/>
              <a:gd name="T11" fmla="*/ 113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3" h="119">
                <a:moveTo>
                  <a:pt x="0" y="0"/>
                </a:moveTo>
                <a:cubicBezTo>
                  <a:pt x="0" y="6"/>
                  <a:pt x="3" y="22"/>
                  <a:pt x="11" y="30"/>
                </a:cubicBezTo>
                <a:cubicBezTo>
                  <a:pt x="19" y="37"/>
                  <a:pt x="45" y="44"/>
                  <a:pt x="46" y="54"/>
                </a:cubicBezTo>
                <a:cubicBezTo>
                  <a:pt x="47" y="64"/>
                  <a:pt x="58" y="71"/>
                  <a:pt x="54" y="81"/>
                </a:cubicBezTo>
                <a:cubicBezTo>
                  <a:pt x="50" y="90"/>
                  <a:pt x="42" y="103"/>
                  <a:pt x="52" y="111"/>
                </a:cubicBezTo>
                <a:cubicBezTo>
                  <a:pt x="61" y="119"/>
                  <a:pt x="63" y="113"/>
                  <a:pt x="63" y="113"/>
                </a:cubicBezTo>
              </a:path>
            </a:pathLst>
          </a:custGeom>
          <a:noFill/>
          <a:ln w="30163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0296" tIns="40148" rIns="80296" bIns="4014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581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74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751263" y="1830388"/>
            <a:ext cx="14732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25" name="出自【趣你的PPT】(微信:qunideppt)：最优质的PPT资源库"/>
          <p:cNvSpPr txBox="1"/>
          <p:nvPr/>
        </p:nvSpPr>
        <p:spPr>
          <a:xfrm>
            <a:off x="3756025" y="2116138"/>
            <a:ext cx="1566863" cy="1841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defTabSz="121681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输入标题</a:t>
            </a:r>
            <a:endParaRPr lang="en-US" altLang="zh-CN" sz="12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74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391275" y="1830388"/>
            <a:ext cx="14732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27" name="出自【趣你的PPT】(微信:qunideppt)：最优质的PPT资源库"/>
          <p:cNvSpPr txBox="1"/>
          <p:nvPr/>
        </p:nvSpPr>
        <p:spPr>
          <a:xfrm>
            <a:off x="6396038" y="2116138"/>
            <a:ext cx="1566862" cy="1841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defTabSz="121681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输入标题</a:t>
            </a:r>
            <a:endParaRPr lang="en-US" altLang="zh-CN" sz="12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74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9091613" y="3449638"/>
            <a:ext cx="14732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9096375" y="3735388"/>
            <a:ext cx="1566863" cy="1841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defTabSz="121681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输入标题</a:t>
            </a:r>
            <a:endParaRPr lang="en-US" altLang="zh-CN" sz="12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74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58825" y="3651250"/>
            <a:ext cx="14732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1" name="出自【趣你的PPT】(微信:qunideppt)：最优质的PPT资源库"/>
          <p:cNvSpPr txBox="1"/>
          <p:nvPr/>
        </p:nvSpPr>
        <p:spPr>
          <a:xfrm>
            <a:off x="763588" y="3937000"/>
            <a:ext cx="1566862" cy="18573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defTabSz="121681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输入标题</a:t>
            </a:r>
            <a:endParaRPr lang="en-US" altLang="zh-CN" sz="12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出自【趣你的PPT】(微信:qunideppt)：最优质的PPT资源库"/>
          <p:cNvSpPr/>
          <p:nvPr/>
        </p:nvSpPr>
        <p:spPr>
          <a:xfrm>
            <a:off x="1316038" y="5440363"/>
            <a:ext cx="9529762" cy="27001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ct val="20000"/>
              </a:spcBef>
              <a:buNone/>
            </a:pPr>
            <a:r>
              <a:rPr lang="zh-CN" altLang="en-US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6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</a:t>
            </a:r>
            <a:endParaRPr lang="en-US" altLang="zh-CN" sz="16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/>
          <p:nvPr/>
        </p:nvSpPr>
        <p:spPr bwMode="auto">
          <a:xfrm>
            <a:off x="531813" y="315913"/>
            <a:ext cx="255587" cy="255587"/>
          </a:xfrm>
          <a:prstGeom prst="chevron">
            <a:avLst/>
          </a:prstGeom>
          <a:solidFill>
            <a:srgbClr val="1B483C"/>
          </a:solidFill>
          <a:ln>
            <a:solidFill>
              <a:srgbClr val="1B4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出自【趣你的PPT】(微信:qunideppt)：最优质的PPT资源库"/>
          <p:cNvSpPr/>
          <p:nvPr/>
        </p:nvSpPr>
        <p:spPr bwMode="auto">
          <a:xfrm>
            <a:off x="358775" y="315913"/>
            <a:ext cx="257175" cy="255587"/>
          </a:xfrm>
          <a:prstGeom prst="chevron">
            <a:avLst/>
          </a:prstGeom>
          <a:solidFill>
            <a:srgbClr val="595959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出自【趣你的PPT】(微信:qunideppt)：最优质的PPT资源库"/>
          <p:cNvSpPr/>
          <p:nvPr/>
        </p:nvSpPr>
        <p:spPr bwMode="auto">
          <a:xfrm>
            <a:off x="171450" y="315913"/>
            <a:ext cx="255588" cy="255587"/>
          </a:xfrm>
          <a:prstGeom prst="chevron">
            <a:avLst/>
          </a:prstGeom>
          <a:solidFill>
            <a:srgbClr val="1B483C"/>
          </a:solidFill>
          <a:ln>
            <a:solidFill>
              <a:srgbClr val="1B4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03275" y="287338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</a:p>
        </p:txBody>
      </p:sp>
    </p:spTree>
    <p:extLst>
      <p:ext uri="{BB962C8B-B14F-4D97-AF65-F5344CB8AC3E}">
        <p14:creationId xmlns:p14="http://schemas.microsoft.com/office/powerpoint/2010/main" val="3293883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4出自【趣你的PPT】(微信:qunideppt)：最优质的PPT资源库"/>
          <p:cNvGrpSpPr>
            <a:grpSpLocks noChangeAspect="1"/>
          </p:cNvGrpSpPr>
          <p:nvPr/>
        </p:nvGrpSpPr>
        <p:grpSpPr bwMode="auto">
          <a:xfrm>
            <a:off x="4421188" y="1054100"/>
            <a:ext cx="3155950" cy="2946400"/>
            <a:chOff x="0" y="0"/>
            <a:chExt cx="6822015" cy="6383223"/>
          </a:xfrm>
        </p:grpSpPr>
        <p:pic>
          <p:nvPicPr>
            <p:cNvPr id="36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3" y="0"/>
              <a:ext cx="6818442" cy="6383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22015" cy="6383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194300" y="1274763"/>
            <a:ext cx="1609725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16600" dirty="0" smtClean="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  <a:endParaRPr lang="zh-CN" altLang="en-US" sz="16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932363" y="4221090"/>
            <a:ext cx="21685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工作回顾</a:t>
            </a:r>
          </a:p>
        </p:txBody>
      </p:sp>
      <p:sp>
        <p:nvSpPr>
          <p:cNvPr id="4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151188" y="5018015"/>
            <a:ext cx="5730875" cy="753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2000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。建议您选择微软雅黑字体。任何形式的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模板转载与转播，请保留版权和二维码页面，一起做个善良的人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41" name="出自【趣你的PPT】(微信:qunideppt)：最优质的PPT资源库"/>
          <p:cNvCxnSpPr/>
          <p:nvPr/>
        </p:nvCxnSpPr>
        <p:spPr>
          <a:xfrm>
            <a:off x="3198019" y="4908478"/>
            <a:ext cx="5637213" cy="476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779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40"/>
          <a:stretch>
            <a:fillRect/>
          </a:stretch>
        </p:blipFill>
        <p:spPr bwMode="auto">
          <a:xfrm>
            <a:off x="6400800" y="2209800"/>
            <a:ext cx="2235200" cy="157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73"/>
          <a:stretch>
            <a:fillRect/>
          </a:stretch>
        </p:blipFill>
        <p:spPr bwMode="auto">
          <a:xfrm>
            <a:off x="8997950" y="2187575"/>
            <a:ext cx="2265363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出自【趣你的PPT】(微信:qunideppt)：最优质的PPT资源库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94"/>
          <a:stretch>
            <a:fillRect/>
          </a:stretch>
        </p:blipFill>
        <p:spPr bwMode="auto">
          <a:xfrm>
            <a:off x="3803650" y="2201863"/>
            <a:ext cx="2233613" cy="174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出自【趣你的PPT】(微信:qunideppt)：最优质的PPT资源库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5" t="847" r="17863" b="-847"/>
          <a:stretch>
            <a:fillRect/>
          </a:stretch>
        </p:blipFill>
        <p:spPr bwMode="auto">
          <a:xfrm>
            <a:off x="1225550" y="2209800"/>
            <a:ext cx="2228850" cy="171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出自【趣你的PPT】(微信:qunideppt)：最优质的PPT资源库"/>
          <p:cNvSpPr txBox="1"/>
          <p:nvPr/>
        </p:nvSpPr>
        <p:spPr>
          <a:xfrm>
            <a:off x="923925" y="4262438"/>
            <a:ext cx="758825" cy="14462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798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tilliumText22L Lt" pitchFamily="50" charset="0"/>
                <a:ea typeface="+mn-ea"/>
              </a:rPr>
              <a:t>”</a:t>
            </a:r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>
            <a:off x="1225550" y="3529013"/>
            <a:ext cx="2235200" cy="414337"/>
          </a:xfrm>
          <a:prstGeom prst="rect">
            <a:avLst/>
          </a:prstGeom>
          <a:solidFill>
            <a:srgbClr val="1B483C"/>
          </a:solidFill>
          <a:ln>
            <a:solidFill>
              <a:srgbClr val="1B4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77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441450" y="3554413"/>
            <a:ext cx="17621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</a:t>
            </a:r>
          </a:p>
        </p:txBody>
      </p:sp>
      <p:sp>
        <p:nvSpPr>
          <p:cNvPr id="22" name="出自【趣你的PPT】(微信:qunideppt)：最优质的PPT资源库"/>
          <p:cNvSpPr/>
          <p:nvPr/>
        </p:nvSpPr>
        <p:spPr>
          <a:xfrm>
            <a:off x="6399213" y="3521075"/>
            <a:ext cx="2254250" cy="414338"/>
          </a:xfrm>
          <a:prstGeom prst="rect">
            <a:avLst/>
          </a:prstGeom>
          <a:solidFill>
            <a:srgbClr val="1B483C"/>
          </a:solidFill>
          <a:ln>
            <a:solidFill>
              <a:srgbClr val="1B4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77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372225" y="3554413"/>
            <a:ext cx="2290763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</a:t>
            </a:r>
          </a:p>
        </p:txBody>
      </p:sp>
      <p:sp>
        <p:nvSpPr>
          <p:cNvPr id="24" name="出自【趣你的PPT】(微信:qunideppt)：最优质的PPT资源库"/>
          <p:cNvSpPr/>
          <p:nvPr/>
        </p:nvSpPr>
        <p:spPr>
          <a:xfrm>
            <a:off x="3802063" y="3530600"/>
            <a:ext cx="2241550" cy="415925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78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762375" y="3563938"/>
            <a:ext cx="22336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</a:t>
            </a:r>
          </a:p>
        </p:txBody>
      </p:sp>
      <p:sp>
        <p:nvSpPr>
          <p:cNvPr id="26" name="出自【趣你的PPT】(微信:qunideppt)：最优质的PPT资源库"/>
          <p:cNvSpPr/>
          <p:nvPr/>
        </p:nvSpPr>
        <p:spPr>
          <a:xfrm>
            <a:off x="8993188" y="3530600"/>
            <a:ext cx="2281237" cy="415925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78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999538" y="3554413"/>
            <a:ext cx="22272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</a:t>
            </a:r>
          </a:p>
        </p:txBody>
      </p:sp>
      <p:sp>
        <p:nvSpPr>
          <p:cNvPr id="3278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384300" y="4581525"/>
            <a:ext cx="2206625" cy="66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None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出自【趣你的PPT】(微信:qunideppt)：最优质的PPT资源库"/>
          <p:cNvSpPr txBox="1"/>
          <p:nvPr/>
        </p:nvSpPr>
        <p:spPr>
          <a:xfrm>
            <a:off x="3491706" y="4262438"/>
            <a:ext cx="758825" cy="14462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798" b="1" dirty="0">
                <a:solidFill>
                  <a:srgbClr val="1B483C"/>
                </a:solidFill>
                <a:latin typeface="TitilliumText22L Lt" pitchFamily="50" charset="0"/>
                <a:ea typeface="+mn-ea"/>
              </a:rPr>
              <a:t>”</a:t>
            </a:r>
          </a:p>
        </p:txBody>
      </p:sp>
      <p:sp>
        <p:nvSpPr>
          <p:cNvPr id="3278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959505" y="4581525"/>
            <a:ext cx="2206625" cy="646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None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  <a:r>
              <a:rPr lang="zh-CN" altLang="en-US" sz="1200" dirty="0" smtClean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出自【趣你的PPT】(微信:qunideppt)：最优质的PPT资源库"/>
          <p:cNvSpPr txBox="1"/>
          <p:nvPr/>
        </p:nvSpPr>
        <p:spPr>
          <a:xfrm>
            <a:off x="6059488" y="4262438"/>
            <a:ext cx="760412" cy="14462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798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tilliumText22L Lt" pitchFamily="50" charset="0"/>
                <a:ea typeface="+mn-ea"/>
              </a:rPr>
              <a:t>”</a:t>
            </a:r>
          </a:p>
        </p:txBody>
      </p:sp>
      <p:sp>
        <p:nvSpPr>
          <p:cNvPr id="3278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34710" y="4581525"/>
            <a:ext cx="2206625" cy="646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None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  <a:r>
              <a:rPr lang="zh-CN" altLang="en-US" sz="1200" dirty="0" smtClean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出自【趣你的PPT】(微信:qunideppt)：最优质的PPT资源库"/>
          <p:cNvSpPr txBox="1"/>
          <p:nvPr/>
        </p:nvSpPr>
        <p:spPr>
          <a:xfrm>
            <a:off x="8728075" y="4262438"/>
            <a:ext cx="760413" cy="144621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798" b="1" dirty="0">
                <a:solidFill>
                  <a:srgbClr val="1B483C"/>
                </a:solidFill>
                <a:latin typeface="TitilliumText22L Lt" pitchFamily="50" charset="0"/>
                <a:ea typeface="+mn-ea"/>
              </a:rPr>
              <a:t>”</a:t>
            </a:r>
          </a:p>
        </p:txBody>
      </p:sp>
      <p:sp>
        <p:nvSpPr>
          <p:cNvPr id="3278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348788" y="4581525"/>
            <a:ext cx="2206625" cy="646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None/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  <a:r>
              <a:rPr lang="zh-CN" altLang="en-US" sz="1200" dirty="0" smtClean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445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/>
          <p:nvPr/>
        </p:nvSpPr>
        <p:spPr>
          <a:xfrm>
            <a:off x="-15875" y="1420813"/>
            <a:ext cx="12168188" cy="881062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0880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>
              <a:solidFill>
                <a:srgbClr val="FFFFFF"/>
              </a:solidFill>
              <a:latin typeface="Calibri"/>
              <a:ea typeface="+mn-ea"/>
            </a:endParaRP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752475" y="2757488"/>
            <a:ext cx="2365375" cy="3417887"/>
          </a:xfrm>
          <a:prstGeom prst="roundRect">
            <a:avLst>
              <a:gd name="adj" fmla="val 5882"/>
            </a:avLst>
          </a:prstGeom>
          <a:noFill/>
          <a:ln w="12700" cap="flat" cmpd="sng" algn="ctr">
            <a:solidFill>
              <a:srgbClr val="ADBACA"/>
            </a:solidFill>
            <a:prstDash val="solid"/>
          </a:ln>
          <a:effectLst/>
        </p:spPr>
        <p:txBody>
          <a:bodyPr anchor="ctr"/>
          <a:lstStyle/>
          <a:p>
            <a:pPr algn="ctr" defTabSz="60880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 dirty="0">
              <a:solidFill>
                <a:srgbClr val="FFFFFF"/>
              </a:solidFill>
              <a:latin typeface="Lato Regular"/>
              <a:ea typeface="+mn-ea"/>
            </a:endParaRPr>
          </a:p>
        </p:txBody>
      </p:sp>
      <p:sp>
        <p:nvSpPr>
          <p:cNvPr id="6" name="出自【趣你的PPT】(微信:qunideppt)：最优质的PPT资源库"/>
          <p:cNvSpPr>
            <a:spLocks noChangeAspect="1"/>
          </p:cNvSpPr>
          <p:nvPr/>
        </p:nvSpPr>
        <p:spPr>
          <a:xfrm>
            <a:off x="1463675" y="3087688"/>
            <a:ext cx="842963" cy="844550"/>
          </a:xfrm>
          <a:prstGeom prst="roundRect">
            <a:avLst>
              <a:gd name="adj" fmla="val 5882"/>
            </a:avLst>
          </a:prstGeom>
          <a:solidFill>
            <a:srgbClr val="595959"/>
          </a:solidFill>
          <a:ln w="9525" cap="flat" cmpd="sng" algn="ctr">
            <a:solidFill>
              <a:srgbClr val="595959"/>
            </a:solidFill>
            <a:prstDash val="solid"/>
          </a:ln>
          <a:effectLst/>
        </p:spPr>
        <p:txBody>
          <a:bodyPr anchor="ctr"/>
          <a:lstStyle/>
          <a:p>
            <a:pPr algn="ctr" defTabSz="60880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 dirty="0">
              <a:solidFill>
                <a:srgbClr val="FFFFFF"/>
              </a:solidFill>
              <a:latin typeface="Lato Regular"/>
              <a:ea typeface="+mn-ea"/>
            </a:endParaRPr>
          </a:p>
        </p:txBody>
      </p:sp>
      <p:sp>
        <p:nvSpPr>
          <p:cNvPr id="8" name="出自【趣你的PPT】(微信:qunideppt)：最优质的PPT资源库"/>
          <p:cNvSpPr>
            <a:spLocks noChangeAspect="1"/>
          </p:cNvSpPr>
          <p:nvPr/>
        </p:nvSpPr>
        <p:spPr>
          <a:xfrm>
            <a:off x="4237038" y="3087688"/>
            <a:ext cx="842962" cy="844550"/>
          </a:xfrm>
          <a:prstGeom prst="roundRect">
            <a:avLst>
              <a:gd name="adj" fmla="val 5882"/>
            </a:avLst>
          </a:prstGeom>
          <a:solidFill>
            <a:srgbClr val="154841"/>
          </a:soli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0880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 dirty="0">
              <a:solidFill>
                <a:srgbClr val="FFFFFF"/>
              </a:solidFill>
              <a:latin typeface="Lato Regular"/>
              <a:ea typeface="+mn-ea"/>
            </a:endParaRPr>
          </a:p>
        </p:txBody>
      </p:sp>
      <p:sp>
        <p:nvSpPr>
          <p:cNvPr id="10" name="出自【趣你的PPT】(微信:qunideppt)：最优质的PPT资源库"/>
          <p:cNvSpPr>
            <a:spLocks noChangeAspect="1"/>
          </p:cNvSpPr>
          <p:nvPr/>
        </p:nvSpPr>
        <p:spPr>
          <a:xfrm>
            <a:off x="7046913" y="3087688"/>
            <a:ext cx="842962" cy="844550"/>
          </a:xfrm>
          <a:prstGeom prst="roundRect">
            <a:avLst>
              <a:gd name="adj" fmla="val 5882"/>
            </a:avLst>
          </a:prstGeom>
          <a:solidFill>
            <a:srgbClr val="595959"/>
          </a:solidFill>
          <a:ln w="9525" cap="flat" cmpd="sng" algn="ctr">
            <a:solidFill>
              <a:srgbClr val="595959"/>
            </a:solidFill>
            <a:prstDash val="solid"/>
          </a:ln>
          <a:effectLst/>
        </p:spPr>
        <p:txBody>
          <a:bodyPr anchor="ctr"/>
          <a:lstStyle/>
          <a:p>
            <a:pPr algn="ctr" defTabSz="60880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 dirty="0">
              <a:solidFill>
                <a:srgbClr val="FFFFFF"/>
              </a:solidFill>
              <a:latin typeface="Lato Regular"/>
              <a:ea typeface="+mn-ea"/>
            </a:endParaRPr>
          </a:p>
        </p:txBody>
      </p:sp>
      <p:sp>
        <p:nvSpPr>
          <p:cNvPr id="12" name="出自【趣你的PPT】(微信:qunideppt)：最优质的PPT资源库"/>
          <p:cNvSpPr>
            <a:spLocks noChangeAspect="1"/>
          </p:cNvSpPr>
          <p:nvPr/>
        </p:nvSpPr>
        <p:spPr>
          <a:xfrm>
            <a:off x="9764713" y="3087688"/>
            <a:ext cx="844550" cy="844550"/>
          </a:xfrm>
          <a:prstGeom prst="roundRect">
            <a:avLst>
              <a:gd name="adj" fmla="val 5882"/>
            </a:avLst>
          </a:prstGeom>
          <a:solidFill>
            <a:srgbClr val="154841"/>
          </a:soli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60880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 dirty="0">
              <a:solidFill>
                <a:srgbClr val="FFFFFF"/>
              </a:solidFill>
              <a:latin typeface="Lato Regular"/>
              <a:ea typeface="+mn-ea"/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3536950" y="2757488"/>
            <a:ext cx="2363788" cy="3417887"/>
          </a:xfrm>
          <a:prstGeom prst="roundRect">
            <a:avLst>
              <a:gd name="adj" fmla="val 5882"/>
            </a:avLst>
          </a:prstGeom>
          <a:noFill/>
          <a:ln w="12700" cap="flat" cmpd="sng" algn="ctr">
            <a:solidFill>
              <a:srgbClr val="ADBACA"/>
            </a:solidFill>
            <a:prstDash val="solid"/>
          </a:ln>
          <a:effectLst/>
        </p:spPr>
        <p:txBody>
          <a:bodyPr anchor="ctr"/>
          <a:lstStyle/>
          <a:p>
            <a:pPr algn="ctr" defTabSz="60880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 dirty="0">
              <a:solidFill>
                <a:srgbClr val="FFFFFF"/>
              </a:solidFill>
              <a:latin typeface="Lato Regular"/>
              <a:ea typeface="+mn-ea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6275388" y="2757488"/>
            <a:ext cx="2365375" cy="3417887"/>
          </a:xfrm>
          <a:prstGeom prst="roundRect">
            <a:avLst>
              <a:gd name="adj" fmla="val 5882"/>
            </a:avLst>
          </a:prstGeom>
          <a:noFill/>
          <a:ln w="12700" cap="flat" cmpd="sng" algn="ctr">
            <a:solidFill>
              <a:srgbClr val="ADBACA"/>
            </a:solidFill>
            <a:prstDash val="solid"/>
          </a:ln>
          <a:effectLst/>
        </p:spPr>
        <p:txBody>
          <a:bodyPr anchor="ctr"/>
          <a:lstStyle/>
          <a:p>
            <a:pPr algn="ctr" defTabSz="60880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 dirty="0">
              <a:solidFill>
                <a:srgbClr val="FFFFFF"/>
              </a:solidFill>
              <a:latin typeface="Lato Regular"/>
              <a:ea typeface="+mn-ea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>
            <a:off x="9059863" y="2757488"/>
            <a:ext cx="2365375" cy="3417887"/>
          </a:xfrm>
          <a:prstGeom prst="roundRect">
            <a:avLst>
              <a:gd name="adj" fmla="val 5882"/>
            </a:avLst>
          </a:prstGeom>
          <a:noFill/>
          <a:ln w="12700" cap="flat" cmpd="sng" algn="ctr">
            <a:solidFill>
              <a:srgbClr val="ADBACA"/>
            </a:solidFill>
            <a:prstDash val="solid"/>
          </a:ln>
          <a:effectLst/>
        </p:spPr>
        <p:txBody>
          <a:bodyPr anchor="ctr"/>
          <a:lstStyle/>
          <a:p>
            <a:pPr algn="ctr" defTabSz="60880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 dirty="0">
              <a:solidFill>
                <a:srgbClr val="FFFFFF"/>
              </a:solidFill>
              <a:latin typeface="Lato Regular"/>
              <a:ea typeface="+mn-ea"/>
            </a:endParaRPr>
          </a:p>
        </p:txBody>
      </p:sp>
      <p:pic>
        <p:nvPicPr>
          <p:cNvPr id="35851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1624013"/>
            <a:ext cx="4873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52" name="出自【趣你的PPT】(微信:qunideppt)：最优质的PPT资源库"/>
          <p:cNvSpPr>
            <a:spLocks/>
          </p:cNvSpPr>
          <p:nvPr/>
        </p:nvSpPr>
        <p:spPr bwMode="auto">
          <a:xfrm>
            <a:off x="7318375" y="3279775"/>
            <a:ext cx="279400" cy="490538"/>
          </a:xfrm>
          <a:custGeom>
            <a:avLst/>
            <a:gdLst>
              <a:gd name="T0" fmla="*/ 235349627 w 165"/>
              <a:gd name="T1" fmla="*/ 55487197 h 287"/>
              <a:gd name="T2" fmla="*/ 232479427 w 165"/>
              <a:gd name="T3" fmla="*/ 55487197 h 287"/>
              <a:gd name="T4" fmla="*/ 232479427 w 165"/>
              <a:gd name="T5" fmla="*/ 589915529 h 287"/>
              <a:gd name="T6" fmla="*/ 160726120 w 165"/>
              <a:gd name="T7" fmla="*/ 575313905 h 287"/>
              <a:gd name="T8" fmla="*/ 0 w 165"/>
              <a:gd name="T9" fmla="*/ 706730232 h 287"/>
              <a:gd name="T10" fmla="*/ 160726120 w 165"/>
              <a:gd name="T11" fmla="*/ 838146558 h 287"/>
              <a:gd name="T12" fmla="*/ 321452240 w 165"/>
              <a:gd name="T13" fmla="*/ 709649531 h 287"/>
              <a:gd name="T14" fmla="*/ 321452240 w 165"/>
              <a:gd name="T15" fmla="*/ 709649531 h 287"/>
              <a:gd name="T16" fmla="*/ 321452240 w 165"/>
              <a:gd name="T17" fmla="*/ 210266464 h 287"/>
              <a:gd name="T18" fmla="*/ 473567760 w 165"/>
              <a:gd name="T19" fmla="*/ 172301900 h 287"/>
              <a:gd name="T20" fmla="*/ 473567760 w 165"/>
              <a:gd name="T21" fmla="*/ 0 h 287"/>
              <a:gd name="T22" fmla="*/ 235349627 w 165"/>
              <a:gd name="T23" fmla="*/ 55487197 h 287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65" h="287">
                <a:moveTo>
                  <a:pt x="82" y="19"/>
                </a:moveTo>
                <a:cubicBezTo>
                  <a:pt x="81" y="19"/>
                  <a:pt x="81" y="19"/>
                  <a:pt x="81" y="19"/>
                </a:cubicBezTo>
                <a:cubicBezTo>
                  <a:pt x="81" y="202"/>
                  <a:pt x="81" y="202"/>
                  <a:pt x="81" y="202"/>
                </a:cubicBezTo>
                <a:cubicBezTo>
                  <a:pt x="74" y="199"/>
                  <a:pt x="65" y="197"/>
                  <a:pt x="56" y="197"/>
                </a:cubicBezTo>
                <a:cubicBezTo>
                  <a:pt x="25" y="197"/>
                  <a:pt x="0" y="217"/>
                  <a:pt x="0" y="242"/>
                </a:cubicBezTo>
                <a:cubicBezTo>
                  <a:pt x="0" y="267"/>
                  <a:pt x="25" y="287"/>
                  <a:pt x="56" y="287"/>
                </a:cubicBezTo>
                <a:cubicBezTo>
                  <a:pt x="87" y="287"/>
                  <a:pt x="112" y="267"/>
                  <a:pt x="112" y="243"/>
                </a:cubicBezTo>
                <a:cubicBezTo>
                  <a:pt x="112" y="243"/>
                  <a:pt x="112" y="243"/>
                  <a:pt x="112" y="243"/>
                </a:cubicBezTo>
                <a:cubicBezTo>
                  <a:pt x="112" y="72"/>
                  <a:pt x="112" y="72"/>
                  <a:pt x="112" y="72"/>
                </a:cubicBezTo>
                <a:cubicBezTo>
                  <a:pt x="165" y="59"/>
                  <a:pt x="165" y="59"/>
                  <a:pt x="165" y="59"/>
                </a:cubicBezTo>
                <a:cubicBezTo>
                  <a:pt x="165" y="0"/>
                  <a:pt x="165" y="0"/>
                  <a:pt x="165" y="0"/>
                </a:cubicBezTo>
                <a:lnTo>
                  <a:pt x="82" y="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5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657350" y="3303588"/>
            <a:ext cx="455613" cy="431800"/>
          </a:xfrm>
          <a:custGeom>
            <a:avLst/>
            <a:gdLst>
              <a:gd name="T0" fmla="*/ 673606413 w 301"/>
              <a:gd name="T1" fmla="*/ 245624506 h 285"/>
              <a:gd name="T2" fmla="*/ 313891625 w 301"/>
              <a:gd name="T3" fmla="*/ 20659736 h 285"/>
              <a:gd name="T4" fmla="*/ 16038789 w 301"/>
              <a:gd name="T5" fmla="*/ 319083534 h 285"/>
              <a:gd name="T6" fmla="*/ 146636244 w 301"/>
              <a:gd name="T7" fmla="*/ 500431959 h 285"/>
              <a:gd name="T8" fmla="*/ 82482603 w 301"/>
              <a:gd name="T9" fmla="*/ 615210459 h 285"/>
              <a:gd name="T10" fmla="*/ 279523873 w 301"/>
              <a:gd name="T11" fmla="*/ 544048304 h 285"/>
              <a:gd name="T12" fmla="*/ 375753577 w 301"/>
              <a:gd name="T13" fmla="*/ 544048304 h 285"/>
              <a:gd name="T14" fmla="*/ 673606413 w 301"/>
              <a:gd name="T15" fmla="*/ 245624506 h 285"/>
              <a:gd name="T16" fmla="*/ 183294169 w 301"/>
              <a:gd name="T17" fmla="*/ 328264966 h 285"/>
              <a:gd name="T18" fmla="*/ 137471006 w 301"/>
              <a:gd name="T19" fmla="*/ 282353262 h 285"/>
              <a:gd name="T20" fmla="*/ 183294169 w 301"/>
              <a:gd name="T21" fmla="*/ 236443074 h 285"/>
              <a:gd name="T22" fmla="*/ 229117333 w 301"/>
              <a:gd name="T23" fmla="*/ 282353262 h 285"/>
              <a:gd name="T24" fmla="*/ 183294169 w 301"/>
              <a:gd name="T25" fmla="*/ 328264966 h 285"/>
              <a:gd name="T26" fmla="*/ 345967688 w 301"/>
              <a:gd name="T27" fmla="*/ 328264966 h 285"/>
              <a:gd name="T28" fmla="*/ 300144524 w 301"/>
              <a:gd name="T29" fmla="*/ 282353262 h 285"/>
              <a:gd name="T30" fmla="*/ 345967688 w 301"/>
              <a:gd name="T31" fmla="*/ 236443074 h 285"/>
              <a:gd name="T32" fmla="*/ 394082540 w 301"/>
              <a:gd name="T33" fmla="*/ 282353262 h 285"/>
              <a:gd name="T34" fmla="*/ 345967688 w 301"/>
              <a:gd name="T35" fmla="*/ 328264966 h 285"/>
              <a:gd name="T36" fmla="*/ 510932895 w 301"/>
              <a:gd name="T37" fmla="*/ 328264966 h 285"/>
              <a:gd name="T38" fmla="*/ 465109731 w 301"/>
              <a:gd name="T39" fmla="*/ 282353262 h 285"/>
              <a:gd name="T40" fmla="*/ 510932895 w 301"/>
              <a:gd name="T41" fmla="*/ 236443074 h 285"/>
              <a:gd name="T42" fmla="*/ 556756059 w 301"/>
              <a:gd name="T43" fmla="*/ 282353262 h 285"/>
              <a:gd name="T44" fmla="*/ 510932895 w 301"/>
              <a:gd name="T45" fmla="*/ 328264966 h 285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301" h="285">
                <a:moveTo>
                  <a:pt x="294" y="107"/>
                </a:moveTo>
                <a:cubicBezTo>
                  <a:pt x="286" y="44"/>
                  <a:pt x="216" y="0"/>
                  <a:pt x="137" y="9"/>
                </a:cubicBezTo>
                <a:cubicBezTo>
                  <a:pt x="58" y="18"/>
                  <a:pt x="0" y="76"/>
                  <a:pt x="7" y="139"/>
                </a:cubicBezTo>
                <a:cubicBezTo>
                  <a:pt x="11" y="172"/>
                  <a:pt x="33" y="200"/>
                  <a:pt x="64" y="218"/>
                </a:cubicBezTo>
                <a:cubicBezTo>
                  <a:pt x="65" y="232"/>
                  <a:pt x="60" y="250"/>
                  <a:pt x="36" y="268"/>
                </a:cubicBezTo>
                <a:cubicBezTo>
                  <a:pt x="26" y="275"/>
                  <a:pt x="76" y="285"/>
                  <a:pt x="122" y="237"/>
                </a:cubicBezTo>
                <a:cubicBezTo>
                  <a:pt x="136" y="238"/>
                  <a:pt x="150" y="239"/>
                  <a:pt x="164" y="237"/>
                </a:cubicBezTo>
                <a:cubicBezTo>
                  <a:pt x="243" y="228"/>
                  <a:pt x="301" y="170"/>
                  <a:pt x="294" y="107"/>
                </a:cubicBezTo>
                <a:close/>
                <a:moveTo>
                  <a:pt x="80" y="143"/>
                </a:moveTo>
                <a:cubicBezTo>
                  <a:pt x="69" y="143"/>
                  <a:pt x="60" y="134"/>
                  <a:pt x="60" y="123"/>
                </a:cubicBezTo>
                <a:cubicBezTo>
                  <a:pt x="60" y="112"/>
                  <a:pt x="69" y="103"/>
                  <a:pt x="80" y="103"/>
                </a:cubicBezTo>
                <a:cubicBezTo>
                  <a:pt x="91" y="103"/>
                  <a:pt x="100" y="112"/>
                  <a:pt x="100" y="123"/>
                </a:cubicBezTo>
                <a:cubicBezTo>
                  <a:pt x="100" y="134"/>
                  <a:pt x="91" y="143"/>
                  <a:pt x="80" y="143"/>
                </a:cubicBezTo>
                <a:close/>
                <a:moveTo>
                  <a:pt x="151" y="143"/>
                </a:moveTo>
                <a:cubicBezTo>
                  <a:pt x="140" y="143"/>
                  <a:pt x="131" y="134"/>
                  <a:pt x="131" y="123"/>
                </a:cubicBezTo>
                <a:cubicBezTo>
                  <a:pt x="131" y="112"/>
                  <a:pt x="140" y="103"/>
                  <a:pt x="151" y="103"/>
                </a:cubicBezTo>
                <a:cubicBezTo>
                  <a:pt x="163" y="103"/>
                  <a:pt x="172" y="112"/>
                  <a:pt x="172" y="123"/>
                </a:cubicBezTo>
                <a:cubicBezTo>
                  <a:pt x="172" y="134"/>
                  <a:pt x="163" y="143"/>
                  <a:pt x="151" y="143"/>
                </a:cubicBezTo>
                <a:close/>
                <a:moveTo>
                  <a:pt x="223" y="143"/>
                </a:moveTo>
                <a:cubicBezTo>
                  <a:pt x="212" y="143"/>
                  <a:pt x="203" y="134"/>
                  <a:pt x="203" y="123"/>
                </a:cubicBezTo>
                <a:cubicBezTo>
                  <a:pt x="203" y="112"/>
                  <a:pt x="212" y="103"/>
                  <a:pt x="223" y="103"/>
                </a:cubicBezTo>
                <a:cubicBezTo>
                  <a:pt x="234" y="103"/>
                  <a:pt x="243" y="112"/>
                  <a:pt x="243" y="123"/>
                </a:cubicBezTo>
                <a:cubicBezTo>
                  <a:pt x="243" y="134"/>
                  <a:pt x="234" y="143"/>
                  <a:pt x="223" y="1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5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714500" y="1654175"/>
            <a:ext cx="7345363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None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85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15963" y="4545013"/>
            <a:ext cx="2338387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85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049338" y="4835525"/>
            <a:ext cx="167163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</a:p>
        </p:txBody>
      </p:sp>
      <p:sp>
        <p:nvSpPr>
          <p:cNvPr id="3585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536950" y="4545013"/>
            <a:ext cx="23368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85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868738" y="4835525"/>
            <a:ext cx="167322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</a:p>
        </p:txBody>
      </p:sp>
      <p:sp>
        <p:nvSpPr>
          <p:cNvPr id="3585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275388" y="4545013"/>
            <a:ext cx="2338387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86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608763" y="4835525"/>
            <a:ext cx="167163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</a:p>
        </p:txBody>
      </p:sp>
      <p:sp>
        <p:nvSpPr>
          <p:cNvPr id="3586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9097963" y="4545013"/>
            <a:ext cx="2338387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86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9431338" y="4835525"/>
            <a:ext cx="167163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</a:p>
        </p:txBody>
      </p:sp>
      <p:sp>
        <p:nvSpPr>
          <p:cNvPr id="3586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0013950" y="3303588"/>
            <a:ext cx="455613" cy="431800"/>
          </a:xfrm>
          <a:custGeom>
            <a:avLst/>
            <a:gdLst>
              <a:gd name="T0" fmla="*/ 673606413 w 301"/>
              <a:gd name="T1" fmla="*/ 245624506 h 285"/>
              <a:gd name="T2" fmla="*/ 313891625 w 301"/>
              <a:gd name="T3" fmla="*/ 20659736 h 285"/>
              <a:gd name="T4" fmla="*/ 16038789 w 301"/>
              <a:gd name="T5" fmla="*/ 319083534 h 285"/>
              <a:gd name="T6" fmla="*/ 146636244 w 301"/>
              <a:gd name="T7" fmla="*/ 500431959 h 285"/>
              <a:gd name="T8" fmla="*/ 82482603 w 301"/>
              <a:gd name="T9" fmla="*/ 615210459 h 285"/>
              <a:gd name="T10" fmla="*/ 279523873 w 301"/>
              <a:gd name="T11" fmla="*/ 544048304 h 285"/>
              <a:gd name="T12" fmla="*/ 375753577 w 301"/>
              <a:gd name="T13" fmla="*/ 544048304 h 285"/>
              <a:gd name="T14" fmla="*/ 673606413 w 301"/>
              <a:gd name="T15" fmla="*/ 245624506 h 285"/>
              <a:gd name="T16" fmla="*/ 183294169 w 301"/>
              <a:gd name="T17" fmla="*/ 328264966 h 285"/>
              <a:gd name="T18" fmla="*/ 137471006 w 301"/>
              <a:gd name="T19" fmla="*/ 282353262 h 285"/>
              <a:gd name="T20" fmla="*/ 183294169 w 301"/>
              <a:gd name="T21" fmla="*/ 236443074 h 285"/>
              <a:gd name="T22" fmla="*/ 229117333 w 301"/>
              <a:gd name="T23" fmla="*/ 282353262 h 285"/>
              <a:gd name="T24" fmla="*/ 183294169 w 301"/>
              <a:gd name="T25" fmla="*/ 328264966 h 285"/>
              <a:gd name="T26" fmla="*/ 345967688 w 301"/>
              <a:gd name="T27" fmla="*/ 328264966 h 285"/>
              <a:gd name="T28" fmla="*/ 300144524 w 301"/>
              <a:gd name="T29" fmla="*/ 282353262 h 285"/>
              <a:gd name="T30" fmla="*/ 345967688 w 301"/>
              <a:gd name="T31" fmla="*/ 236443074 h 285"/>
              <a:gd name="T32" fmla="*/ 394082540 w 301"/>
              <a:gd name="T33" fmla="*/ 282353262 h 285"/>
              <a:gd name="T34" fmla="*/ 345967688 w 301"/>
              <a:gd name="T35" fmla="*/ 328264966 h 285"/>
              <a:gd name="T36" fmla="*/ 510932895 w 301"/>
              <a:gd name="T37" fmla="*/ 328264966 h 285"/>
              <a:gd name="T38" fmla="*/ 465109731 w 301"/>
              <a:gd name="T39" fmla="*/ 282353262 h 285"/>
              <a:gd name="T40" fmla="*/ 510932895 w 301"/>
              <a:gd name="T41" fmla="*/ 236443074 h 285"/>
              <a:gd name="T42" fmla="*/ 556756059 w 301"/>
              <a:gd name="T43" fmla="*/ 282353262 h 285"/>
              <a:gd name="T44" fmla="*/ 510932895 w 301"/>
              <a:gd name="T45" fmla="*/ 328264966 h 285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301" h="285">
                <a:moveTo>
                  <a:pt x="294" y="107"/>
                </a:moveTo>
                <a:cubicBezTo>
                  <a:pt x="286" y="44"/>
                  <a:pt x="216" y="0"/>
                  <a:pt x="137" y="9"/>
                </a:cubicBezTo>
                <a:cubicBezTo>
                  <a:pt x="58" y="18"/>
                  <a:pt x="0" y="76"/>
                  <a:pt x="7" y="139"/>
                </a:cubicBezTo>
                <a:cubicBezTo>
                  <a:pt x="11" y="172"/>
                  <a:pt x="33" y="200"/>
                  <a:pt x="64" y="218"/>
                </a:cubicBezTo>
                <a:cubicBezTo>
                  <a:pt x="65" y="232"/>
                  <a:pt x="60" y="250"/>
                  <a:pt x="36" y="268"/>
                </a:cubicBezTo>
                <a:cubicBezTo>
                  <a:pt x="26" y="275"/>
                  <a:pt x="76" y="285"/>
                  <a:pt x="122" y="237"/>
                </a:cubicBezTo>
                <a:cubicBezTo>
                  <a:pt x="136" y="238"/>
                  <a:pt x="150" y="239"/>
                  <a:pt x="164" y="237"/>
                </a:cubicBezTo>
                <a:cubicBezTo>
                  <a:pt x="243" y="228"/>
                  <a:pt x="301" y="170"/>
                  <a:pt x="294" y="107"/>
                </a:cubicBezTo>
                <a:close/>
                <a:moveTo>
                  <a:pt x="80" y="143"/>
                </a:moveTo>
                <a:cubicBezTo>
                  <a:pt x="69" y="143"/>
                  <a:pt x="60" y="134"/>
                  <a:pt x="60" y="123"/>
                </a:cubicBezTo>
                <a:cubicBezTo>
                  <a:pt x="60" y="112"/>
                  <a:pt x="69" y="103"/>
                  <a:pt x="80" y="103"/>
                </a:cubicBezTo>
                <a:cubicBezTo>
                  <a:pt x="91" y="103"/>
                  <a:pt x="100" y="112"/>
                  <a:pt x="100" y="123"/>
                </a:cubicBezTo>
                <a:cubicBezTo>
                  <a:pt x="100" y="134"/>
                  <a:pt x="91" y="143"/>
                  <a:pt x="80" y="143"/>
                </a:cubicBezTo>
                <a:close/>
                <a:moveTo>
                  <a:pt x="151" y="143"/>
                </a:moveTo>
                <a:cubicBezTo>
                  <a:pt x="140" y="143"/>
                  <a:pt x="131" y="134"/>
                  <a:pt x="131" y="123"/>
                </a:cubicBezTo>
                <a:cubicBezTo>
                  <a:pt x="131" y="112"/>
                  <a:pt x="140" y="103"/>
                  <a:pt x="151" y="103"/>
                </a:cubicBezTo>
                <a:cubicBezTo>
                  <a:pt x="163" y="103"/>
                  <a:pt x="172" y="112"/>
                  <a:pt x="172" y="123"/>
                </a:cubicBezTo>
                <a:cubicBezTo>
                  <a:pt x="172" y="134"/>
                  <a:pt x="163" y="143"/>
                  <a:pt x="151" y="143"/>
                </a:cubicBezTo>
                <a:close/>
                <a:moveTo>
                  <a:pt x="223" y="143"/>
                </a:moveTo>
                <a:cubicBezTo>
                  <a:pt x="212" y="143"/>
                  <a:pt x="203" y="134"/>
                  <a:pt x="203" y="123"/>
                </a:cubicBezTo>
                <a:cubicBezTo>
                  <a:pt x="203" y="112"/>
                  <a:pt x="212" y="103"/>
                  <a:pt x="223" y="103"/>
                </a:cubicBezTo>
                <a:cubicBezTo>
                  <a:pt x="234" y="103"/>
                  <a:pt x="243" y="112"/>
                  <a:pt x="243" y="123"/>
                </a:cubicBezTo>
                <a:cubicBezTo>
                  <a:pt x="243" y="134"/>
                  <a:pt x="234" y="143"/>
                  <a:pt x="223" y="1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864" name="出自【趣你的PPT】(微信:qunideppt)：最优质的PPT资源库"/>
          <p:cNvSpPr>
            <a:spLocks/>
          </p:cNvSpPr>
          <p:nvPr/>
        </p:nvSpPr>
        <p:spPr bwMode="auto">
          <a:xfrm>
            <a:off x="4519613" y="3279775"/>
            <a:ext cx="279400" cy="490538"/>
          </a:xfrm>
          <a:custGeom>
            <a:avLst/>
            <a:gdLst>
              <a:gd name="T0" fmla="*/ 235349627 w 165"/>
              <a:gd name="T1" fmla="*/ 55487197 h 287"/>
              <a:gd name="T2" fmla="*/ 232479427 w 165"/>
              <a:gd name="T3" fmla="*/ 55487197 h 287"/>
              <a:gd name="T4" fmla="*/ 232479427 w 165"/>
              <a:gd name="T5" fmla="*/ 589915529 h 287"/>
              <a:gd name="T6" fmla="*/ 160726120 w 165"/>
              <a:gd name="T7" fmla="*/ 575313905 h 287"/>
              <a:gd name="T8" fmla="*/ 0 w 165"/>
              <a:gd name="T9" fmla="*/ 706730232 h 287"/>
              <a:gd name="T10" fmla="*/ 160726120 w 165"/>
              <a:gd name="T11" fmla="*/ 838146558 h 287"/>
              <a:gd name="T12" fmla="*/ 321452240 w 165"/>
              <a:gd name="T13" fmla="*/ 709649531 h 287"/>
              <a:gd name="T14" fmla="*/ 321452240 w 165"/>
              <a:gd name="T15" fmla="*/ 709649531 h 287"/>
              <a:gd name="T16" fmla="*/ 321452240 w 165"/>
              <a:gd name="T17" fmla="*/ 210266464 h 287"/>
              <a:gd name="T18" fmla="*/ 473567760 w 165"/>
              <a:gd name="T19" fmla="*/ 172301900 h 287"/>
              <a:gd name="T20" fmla="*/ 473567760 w 165"/>
              <a:gd name="T21" fmla="*/ 0 h 287"/>
              <a:gd name="T22" fmla="*/ 235349627 w 165"/>
              <a:gd name="T23" fmla="*/ 55487197 h 287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65" h="287">
                <a:moveTo>
                  <a:pt x="82" y="19"/>
                </a:moveTo>
                <a:cubicBezTo>
                  <a:pt x="81" y="19"/>
                  <a:pt x="81" y="19"/>
                  <a:pt x="81" y="19"/>
                </a:cubicBezTo>
                <a:cubicBezTo>
                  <a:pt x="81" y="202"/>
                  <a:pt x="81" y="202"/>
                  <a:pt x="81" y="202"/>
                </a:cubicBezTo>
                <a:cubicBezTo>
                  <a:pt x="74" y="199"/>
                  <a:pt x="65" y="197"/>
                  <a:pt x="56" y="197"/>
                </a:cubicBezTo>
                <a:cubicBezTo>
                  <a:pt x="25" y="197"/>
                  <a:pt x="0" y="217"/>
                  <a:pt x="0" y="242"/>
                </a:cubicBezTo>
                <a:cubicBezTo>
                  <a:pt x="0" y="267"/>
                  <a:pt x="25" y="287"/>
                  <a:pt x="56" y="287"/>
                </a:cubicBezTo>
                <a:cubicBezTo>
                  <a:pt x="87" y="287"/>
                  <a:pt x="112" y="267"/>
                  <a:pt x="112" y="243"/>
                </a:cubicBezTo>
                <a:cubicBezTo>
                  <a:pt x="112" y="243"/>
                  <a:pt x="112" y="243"/>
                  <a:pt x="112" y="243"/>
                </a:cubicBezTo>
                <a:cubicBezTo>
                  <a:pt x="112" y="72"/>
                  <a:pt x="112" y="72"/>
                  <a:pt x="112" y="72"/>
                </a:cubicBezTo>
                <a:cubicBezTo>
                  <a:pt x="165" y="59"/>
                  <a:pt x="165" y="59"/>
                  <a:pt x="165" y="59"/>
                </a:cubicBezTo>
                <a:cubicBezTo>
                  <a:pt x="165" y="0"/>
                  <a:pt x="165" y="0"/>
                  <a:pt x="165" y="0"/>
                </a:cubicBezTo>
                <a:lnTo>
                  <a:pt x="82" y="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452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40"/>
          <a:stretch>
            <a:fillRect/>
          </a:stretch>
        </p:blipFill>
        <p:spPr bwMode="auto">
          <a:xfrm>
            <a:off x="8577263" y="2249488"/>
            <a:ext cx="24542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76"/>
          <a:stretch>
            <a:fillRect/>
          </a:stretch>
        </p:blipFill>
        <p:spPr bwMode="auto">
          <a:xfrm>
            <a:off x="6154738" y="2249488"/>
            <a:ext cx="2422525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2" name="出自【趣你的PPT】(微信:qunideppt)：最优质的PPT资源库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5" t="847" r="10989" b="-847"/>
          <a:stretch>
            <a:fillRect/>
          </a:stretch>
        </p:blipFill>
        <p:spPr bwMode="auto">
          <a:xfrm>
            <a:off x="3716338" y="2251075"/>
            <a:ext cx="2438400" cy="171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出自【趣你的PPT】(微信:qunideppt)：最优质的PPT资源库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40"/>
          <a:stretch>
            <a:fillRect/>
          </a:stretch>
        </p:blipFill>
        <p:spPr bwMode="auto">
          <a:xfrm>
            <a:off x="1274763" y="2251075"/>
            <a:ext cx="2425700" cy="171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339850" y="4583113"/>
            <a:ext cx="23383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89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382713" y="4897438"/>
            <a:ext cx="209073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</a:p>
        </p:txBody>
      </p:sp>
      <p:sp>
        <p:nvSpPr>
          <p:cNvPr id="3789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883025" y="4583113"/>
            <a:ext cx="23383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89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925888" y="4897438"/>
            <a:ext cx="209073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</a:p>
        </p:txBody>
      </p:sp>
      <p:sp>
        <p:nvSpPr>
          <p:cNvPr id="3789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353175" y="4583113"/>
            <a:ext cx="23368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89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394450" y="4897438"/>
            <a:ext cx="209232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</a:p>
        </p:txBody>
      </p:sp>
      <p:sp>
        <p:nvSpPr>
          <p:cNvPr id="3790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896350" y="4583113"/>
            <a:ext cx="23368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90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937625" y="4897438"/>
            <a:ext cx="209232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</a:p>
        </p:txBody>
      </p:sp>
      <p:sp>
        <p:nvSpPr>
          <p:cNvPr id="21" name="出自【趣你的PPT】(微信:qunideppt)：最优质的PPT资源库"/>
          <p:cNvSpPr/>
          <p:nvPr/>
        </p:nvSpPr>
        <p:spPr bwMode="auto">
          <a:xfrm>
            <a:off x="531813" y="315913"/>
            <a:ext cx="255587" cy="255587"/>
          </a:xfrm>
          <a:prstGeom prst="chevron">
            <a:avLst/>
          </a:prstGeom>
          <a:solidFill>
            <a:srgbClr val="1B483C"/>
          </a:solidFill>
          <a:ln>
            <a:solidFill>
              <a:srgbClr val="1B4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出自【趣你的PPT】(微信:qunideppt)：最优质的PPT资源库"/>
          <p:cNvSpPr/>
          <p:nvPr/>
        </p:nvSpPr>
        <p:spPr bwMode="auto">
          <a:xfrm>
            <a:off x="358775" y="315913"/>
            <a:ext cx="257175" cy="255587"/>
          </a:xfrm>
          <a:prstGeom prst="chevron">
            <a:avLst/>
          </a:prstGeom>
          <a:solidFill>
            <a:srgbClr val="595959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出自【趣你的PPT】(微信:qunideppt)：最优质的PPT资源库"/>
          <p:cNvSpPr/>
          <p:nvPr/>
        </p:nvSpPr>
        <p:spPr bwMode="auto">
          <a:xfrm>
            <a:off x="171450" y="315913"/>
            <a:ext cx="255588" cy="255587"/>
          </a:xfrm>
          <a:prstGeom prst="chevron">
            <a:avLst/>
          </a:prstGeom>
          <a:solidFill>
            <a:srgbClr val="1B483C"/>
          </a:solidFill>
          <a:ln>
            <a:solidFill>
              <a:srgbClr val="1B4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03275" y="287338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</a:p>
        </p:txBody>
      </p:sp>
    </p:spTree>
    <p:extLst>
      <p:ext uri="{BB962C8B-B14F-4D97-AF65-F5344CB8AC3E}">
        <p14:creationId xmlns:p14="http://schemas.microsoft.com/office/powerpoint/2010/main" val="2907593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0"/>
          <a:stretch>
            <a:fillRect/>
          </a:stretch>
        </p:blipFill>
        <p:spPr bwMode="auto">
          <a:xfrm>
            <a:off x="6523038" y="2160588"/>
            <a:ext cx="4471987" cy="221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出自【趣你的PPT】(微信:qunideppt)：最优质的PPT资源库"/>
          <p:cNvSpPr/>
          <p:nvPr/>
        </p:nvSpPr>
        <p:spPr>
          <a:xfrm>
            <a:off x="3722688" y="4540250"/>
            <a:ext cx="1185862" cy="1184275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4221163" y="2716213"/>
            <a:ext cx="1185862" cy="1185862"/>
          </a:xfrm>
          <a:prstGeom prst="ellipse">
            <a:avLst/>
          </a:prstGeom>
          <a:solidFill>
            <a:srgbClr val="154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1819275" y="4530725"/>
            <a:ext cx="1184275" cy="1185863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1238250" y="2716213"/>
            <a:ext cx="1185863" cy="1185862"/>
          </a:xfrm>
          <a:prstGeom prst="ellipse">
            <a:avLst/>
          </a:prstGeom>
          <a:solidFill>
            <a:srgbClr val="154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2787650" y="1601788"/>
            <a:ext cx="1185863" cy="1185862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 rot="2160000">
            <a:off x="3946525" y="2586038"/>
            <a:ext cx="314325" cy="398462"/>
          </a:xfrm>
          <a:custGeom>
            <a:avLst/>
            <a:gdLst>
              <a:gd name="connsiteX0" fmla="*/ 0 w 253496"/>
              <a:gd name="connsiteY0" fmla="*/ 64153 h 320765"/>
              <a:gd name="connsiteX1" fmla="*/ 126748 w 253496"/>
              <a:gd name="connsiteY1" fmla="*/ 64153 h 320765"/>
              <a:gd name="connsiteX2" fmla="*/ 126748 w 253496"/>
              <a:gd name="connsiteY2" fmla="*/ 0 h 320765"/>
              <a:gd name="connsiteX3" fmla="*/ 253496 w 253496"/>
              <a:gd name="connsiteY3" fmla="*/ 160383 h 320765"/>
              <a:gd name="connsiteX4" fmla="*/ 126748 w 253496"/>
              <a:gd name="connsiteY4" fmla="*/ 320765 h 320765"/>
              <a:gd name="connsiteX5" fmla="*/ 126748 w 253496"/>
              <a:gd name="connsiteY5" fmla="*/ 256612 h 320765"/>
              <a:gd name="connsiteX6" fmla="*/ 0 w 253496"/>
              <a:gd name="connsiteY6" fmla="*/ 256612 h 320765"/>
              <a:gd name="connsiteX7" fmla="*/ 0 w 253496"/>
              <a:gd name="connsiteY7" fmla="*/ 64153 h 320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3496" h="320765">
                <a:moveTo>
                  <a:pt x="0" y="64153"/>
                </a:moveTo>
                <a:lnTo>
                  <a:pt x="126748" y="64153"/>
                </a:lnTo>
                <a:lnTo>
                  <a:pt x="126748" y="0"/>
                </a:lnTo>
                <a:lnTo>
                  <a:pt x="253496" y="160383"/>
                </a:lnTo>
                <a:lnTo>
                  <a:pt x="126748" y="320765"/>
                </a:lnTo>
                <a:lnTo>
                  <a:pt x="126748" y="256612"/>
                </a:lnTo>
                <a:lnTo>
                  <a:pt x="0" y="256612"/>
                </a:lnTo>
                <a:lnTo>
                  <a:pt x="0" y="64153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style>
          <a:lnRef idx="0">
            <a:schemeClr val="accent5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0" tIns="85515" rIns="101371" bIns="85514" spcCol="1270" anchor="ctr"/>
          <a:lstStyle/>
          <a:p>
            <a:pPr algn="ctr" defTabSz="770274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endParaRPr lang="en-US" sz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 rot="17280000">
            <a:off x="4433094" y="4045744"/>
            <a:ext cx="314325" cy="398463"/>
          </a:xfrm>
          <a:custGeom>
            <a:avLst/>
            <a:gdLst>
              <a:gd name="connsiteX0" fmla="*/ 0 w 253496"/>
              <a:gd name="connsiteY0" fmla="*/ 64153 h 320765"/>
              <a:gd name="connsiteX1" fmla="*/ 126748 w 253496"/>
              <a:gd name="connsiteY1" fmla="*/ 64153 h 320765"/>
              <a:gd name="connsiteX2" fmla="*/ 126748 w 253496"/>
              <a:gd name="connsiteY2" fmla="*/ 0 h 320765"/>
              <a:gd name="connsiteX3" fmla="*/ 253496 w 253496"/>
              <a:gd name="connsiteY3" fmla="*/ 160383 h 320765"/>
              <a:gd name="connsiteX4" fmla="*/ 126748 w 253496"/>
              <a:gd name="connsiteY4" fmla="*/ 320765 h 320765"/>
              <a:gd name="connsiteX5" fmla="*/ 126748 w 253496"/>
              <a:gd name="connsiteY5" fmla="*/ 256612 h 320765"/>
              <a:gd name="connsiteX6" fmla="*/ 0 w 253496"/>
              <a:gd name="connsiteY6" fmla="*/ 256612 h 320765"/>
              <a:gd name="connsiteX7" fmla="*/ 0 w 253496"/>
              <a:gd name="connsiteY7" fmla="*/ 64153 h 320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3496" h="320765">
                <a:moveTo>
                  <a:pt x="253496" y="256612"/>
                </a:moveTo>
                <a:lnTo>
                  <a:pt x="126748" y="256612"/>
                </a:lnTo>
                <a:lnTo>
                  <a:pt x="126748" y="320765"/>
                </a:lnTo>
                <a:lnTo>
                  <a:pt x="0" y="160382"/>
                </a:lnTo>
                <a:lnTo>
                  <a:pt x="126748" y="0"/>
                </a:lnTo>
                <a:lnTo>
                  <a:pt x="126748" y="64153"/>
                </a:lnTo>
                <a:lnTo>
                  <a:pt x="253496" y="64153"/>
                </a:lnTo>
                <a:lnTo>
                  <a:pt x="253496" y="25661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style>
          <a:lnRef idx="0">
            <a:schemeClr val="accent5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01371" tIns="85515" rIns="1" bIns="85514" spcCol="1270" anchor="ctr"/>
          <a:lstStyle/>
          <a:p>
            <a:pPr algn="ctr" defTabSz="770274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endParaRPr lang="en-US" sz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3186113" y="4953000"/>
            <a:ext cx="315912" cy="398463"/>
          </a:xfrm>
          <a:custGeom>
            <a:avLst/>
            <a:gdLst>
              <a:gd name="connsiteX0" fmla="*/ 0 w 253496"/>
              <a:gd name="connsiteY0" fmla="*/ 64153 h 320765"/>
              <a:gd name="connsiteX1" fmla="*/ 126748 w 253496"/>
              <a:gd name="connsiteY1" fmla="*/ 64153 h 320765"/>
              <a:gd name="connsiteX2" fmla="*/ 126748 w 253496"/>
              <a:gd name="connsiteY2" fmla="*/ 0 h 320765"/>
              <a:gd name="connsiteX3" fmla="*/ 253496 w 253496"/>
              <a:gd name="connsiteY3" fmla="*/ 160383 h 320765"/>
              <a:gd name="connsiteX4" fmla="*/ 126748 w 253496"/>
              <a:gd name="connsiteY4" fmla="*/ 320765 h 320765"/>
              <a:gd name="connsiteX5" fmla="*/ 126748 w 253496"/>
              <a:gd name="connsiteY5" fmla="*/ 256612 h 320765"/>
              <a:gd name="connsiteX6" fmla="*/ 0 w 253496"/>
              <a:gd name="connsiteY6" fmla="*/ 256612 h 320765"/>
              <a:gd name="connsiteX7" fmla="*/ 0 w 253496"/>
              <a:gd name="connsiteY7" fmla="*/ 64153 h 320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3496" h="320765">
                <a:moveTo>
                  <a:pt x="253496" y="256612"/>
                </a:moveTo>
                <a:lnTo>
                  <a:pt x="126748" y="256612"/>
                </a:lnTo>
                <a:lnTo>
                  <a:pt x="126748" y="320765"/>
                </a:lnTo>
                <a:lnTo>
                  <a:pt x="0" y="160382"/>
                </a:lnTo>
                <a:lnTo>
                  <a:pt x="126748" y="0"/>
                </a:lnTo>
                <a:lnTo>
                  <a:pt x="126748" y="64153"/>
                </a:lnTo>
                <a:lnTo>
                  <a:pt x="253496" y="64153"/>
                </a:lnTo>
                <a:lnTo>
                  <a:pt x="253496" y="25661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style>
          <a:lnRef idx="0">
            <a:schemeClr val="accent5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01372" tIns="85516" rIns="1" bIns="85515" spcCol="1270" anchor="ctr"/>
          <a:lstStyle/>
          <a:p>
            <a:pPr algn="ctr" defTabSz="770274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endParaRPr lang="en-US" sz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 rot="4320000">
            <a:off x="1932781" y="4055270"/>
            <a:ext cx="314325" cy="398462"/>
          </a:xfrm>
          <a:custGeom>
            <a:avLst/>
            <a:gdLst>
              <a:gd name="connsiteX0" fmla="*/ 0 w 253496"/>
              <a:gd name="connsiteY0" fmla="*/ 64153 h 320765"/>
              <a:gd name="connsiteX1" fmla="*/ 126748 w 253496"/>
              <a:gd name="connsiteY1" fmla="*/ 64153 h 320765"/>
              <a:gd name="connsiteX2" fmla="*/ 126748 w 253496"/>
              <a:gd name="connsiteY2" fmla="*/ 0 h 320765"/>
              <a:gd name="connsiteX3" fmla="*/ 253496 w 253496"/>
              <a:gd name="connsiteY3" fmla="*/ 160383 h 320765"/>
              <a:gd name="connsiteX4" fmla="*/ 126748 w 253496"/>
              <a:gd name="connsiteY4" fmla="*/ 320765 h 320765"/>
              <a:gd name="connsiteX5" fmla="*/ 126748 w 253496"/>
              <a:gd name="connsiteY5" fmla="*/ 256612 h 320765"/>
              <a:gd name="connsiteX6" fmla="*/ 0 w 253496"/>
              <a:gd name="connsiteY6" fmla="*/ 256612 h 320765"/>
              <a:gd name="connsiteX7" fmla="*/ 0 w 253496"/>
              <a:gd name="connsiteY7" fmla="*/ 64153 h 320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3496" h="320765">
                <a:moveTo>
                  <a:pt x="253496" y="256612"/>
                </a:moveTo>
                <a:lnTo>
                  <a:pt x="126748" y="256612"/>
                </a:lnTo>
                <a:lnTo>
                  <a:pt x="126748" y="320765"/>
                </a:lnTo>
                <a:lnTo>
                  <a:pt x="0" y="160382"/>
                </a:lnTo>
                <a:lnTo>
                  <a:pt x="126748" y="0"/>
                </a:lnTo>
                <a:lnTo>
                  <a:pt x="126748" y="64153"/>
                </a:lnTo>
                <a:lnTo>
                  <a:pt x="253496" y="64153"/>
                </a:lnTo>
                <a:lnTo>
                  <a:pt x="253496" y="25661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style>
          <a:lnRef idx="0">
            <a:schemeClr val="accent5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01372" tIns="85515" rIns="0" bIns="85515" spcCol="1270" anchor="ctr"/>
          <a:lstStyle/>
          <a:p>
            <a:pPr algn="ctr" defTabSz="770274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endParaRPr lang="en-US" sz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 rot="19440000">
            <a:off x="2387600" y="2582863"/>
            <a:ext cx="315913" cy="398462"/>
          </a:xfrm>
          <a:custGeom>
            <a:avLst/>
            <a:gdLst>
              <a:gd name="connsiteX0" fmla="*/ 0 w 253496"/>
              <a:gd name="connsiteY0" fmla="*/ 64153 h 320765"/>
              <a:gd name="connsiteX1" fmla="*/ 126748 w 253496"/>
              <a:gd name="connsiteY1" fmla="*/ 64153 h 320765"/>
              <a:gd name="connsiteX2" fmla="*/ 126748 w 253496"/>
              <a:gd name="connsiteY2" fmla="*/ 0 h 320765"/>
              <a:gd name="connsiteX3" fmla="*/ 253496 w 253496"/>
              <a:gd name="connsiteY3" fmla="*/ 160383 h 320765"/>
              <a:gd name="connsiteX4" fmla="*/ 126748 w 253496"/>
              <a:gd name="connsiteY4" fmla="*/ 320765 h 320765"/>
              <a:gd name="connsiteX5" fmla="*/ 126748 w 253496"/>
              <a:gd name="connsiteY5" fmla="*/ 256612 h 320765"/>
              <a:gd name="connsiteX6" fmla="*/ 0 w 253496"/>
              <a:gd name="connsiteY6" fmla="*/ 256612 h 320765"/>
              <a:gd name="connsiteX7" fmla="*/ 0 w 253496"/>
              <a:gd name="connsiteY7" fmla="*/ 64153 h 320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3496" h="320765">
                <a:moveTo>
                  <a:pt x="0" y="64153"/>
                </a:moveTo>
                <a:lnTo>
                  <a:pt x="126748" y="64153"/>
                </a:lnTo>
                <a:lnTo>
                  <a:pt x="126748" y="0"/>
                </a:lnTo>
                <a:lnTo>
                  <a:pt x="253496" y="160383"/>
                </a:lnTo>
                <a:lnTo>
                  <a:pt x="126748" y="320765"/>
                </a:lnTo>
                <a:lnTo>
                  <a:pt x="126748" y="256612"/>
                </a:lnTo>
                <a:lnTo>
                  <a:pt x="0" y="256612"/>
                </a:lnTo>
                <a:lnTo>
                  <a:pt x="0" y="64153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style>
          <a:lnRef idx="0">
            <a:schemeClr val="accent5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-1" tIns="85514" rIns="101372" bIns="85515" spcCol="1270" anchor="ctr"/>
          <a:lstStyle/>
          <a:p>
            <a:pPr algn="ctr" defTabSz="770274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endParaRPr lang="en-US" sz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94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859088" y="2036763"/>
            <a:ext cx="10445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关键字</a:t>
            </a:r>
            <a:endParaRPr lang="en-US" altLang="zh-CN" sz="18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95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291013" y="3124200"/>
            <a:ext cx="10461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关键字</a:t>
            </a:r>
            <a:endParaRPr lang="en-US" altLang="zh-CN" sz="18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95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825875" y="4967288"/>
            <a:ext cx="10445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关键字</a:t>
            </a:r>
            <a:endParaRPr lang="en-US" altLang="zh-CN" sz="18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95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895475" y="4967288"/>
            <a:ext cx="10445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关键字</a:t>
            </a:r>
            <a:endParaRPr lang="en-US" altLang="zh-CN" sz="18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95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285875" y="3151188"/>
            <a:ext cx="10445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关键字</a:t>
            </a:r>
            <a:endParaRPr lang="en-US" altLang="zh-CN" sz="18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95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23038" y="4594225"/>
            <a:ext cx="4471987" cy="494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None/>
            </a:pPr>
            <a:r>
              <a:rPr lang="zh-CN" altLang="en-US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</a:p>
        </p:txBody>
      </p:sp>
      <p:sp>
        <p:nvSpPr>
          <p:cNvPr id="26" name="出自【趣你的PPT】(微信:qunideppt)：最优质的PPT资源库"/>
          <p:cNvSpPr/>
          <p:nvPr/>
        </p:nvSpPr>
        <p:spPr bwMode="auto">
          <a:xfrm>
            <a:off x="531813" y="315913"/>
            <a:ext cx="255587" cy="255587"/>
          </a:xfrm>
          <a:prstGeom prst="chevron">
            <a:avLst/>
          </a:prstGeom>
          <a:solidFill>
            <a:srgbClr val="1B483C"/>
          </a:solidFill>
          <a:ln>
            <a:solidFill>
              <a:srgbClr val="1B4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出自【趣你的PPT】(微信:qunideppt)：最优质的PPT资源库"/>
          <p:cNvSpPr/>
          <p:nvPr/>
        </p:nvSpPr>
        <p:spPr bwMode="auto">
          <a:xfrm>
            <a:off x="358775" y="315913"/>
            <a:ext cx="257175" cy="255587"/>
          </a:xfrm>
          <a:prstGeom prst="chevron">
            <a:avLst/>
          </a:prstGeom>
          <a:solidFill>
            <a:srgbClr val="595959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出自【趣你的PPT】(微信:qunideppt)：最优质的PPT资源库"/>
          <p:cNvSpPr/>
          <p:nvPr/>
        </p:nvSpPr>
        <p:spPr bwMode="auto">
          <a:xfrm>
            <a:off x="171450" y="315913"/>
            <a:ext cx="255588" cy="255587"/>
          </a:xfrm>
          <a:prstGeom prst="chevron">
            <a:avLst/>
          </a:prstGeom>
          <a:solidFill>
            <a:srgbClr val="1B483C"/>
          </a:solidFill>
          <a:ln>
            <a:solidFill>
              <a:srgbClr val="1B4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03275" y="287338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</a:p>
        </p:txBody>
      </p:sp>
    </p:spTree>
    <p:extLst>
      <p:ext uri="{BB962C8B-B14F-4D97-AF65-F5344CB8AC3E}">
        <p14:creationId xmlns:p14="http://schemas.microsoft.com/office/powerpoint/2010/main" val="674416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4出自【趣你的PPT】(微信:qunideppt)：最优质的PPT资源库"/>
          <p:cNvGrpSpPr>
            <a:grpSpLocks noChangeAspect="1"/>
          </p:cNvGrpSpPr>
          <p:nvPr/>
        </p:nvGrpSpPr>
        <p:grpSpPr bwMode="auto">
          <a:xfrm>
            <a:off x="4421188" y="1054100"/>
            <a:ext cx="3155950" cy="2946400"/>
            <a:chOff x="0" y="0"/>
            <a:chExt cx="6822015" cy="6383223"/>
          </a:xfrm>
        </p:grpSpPr>
        <p:pic>
          <p:nvPicPr>
            <p:cNvPr id="36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3" y="0"/>
              <a:ext cx="6818442" cy="6383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22015" cy="6383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194300" y="1274763"/>
            <a:ext cx="1609725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16600" dirty="0" smtClean="0">
                <a:solidFill>
                  <a:schemeClr val="bg1"/>
                </a:solidFill>
                <a:latin typeface="Impact" panose="020B0806030902050204" pitchFamily="34" charset="0"/>
              </a:rPr>
              <a:t>3</a:t>
            </a:r>
            <a:endParaRPr lang="zh-CN" altLang="en-US" sz="16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932363" y="4221090"/>
            <a:ext cx="21685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工作回顾</a:t>
            </a:r>
          </a:p>
        </p:txBody>
      </p:sp>
      <p:sp>
        <p:nvSpPr>
          <p:cNvPr id="4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151188" y="5087793"/>
            <a:ext cx="573087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2000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</a:p>
        </p:txBody>
      </p:sp>
      <p:cxnSp>
        <p:nvCxnSpPr>
          <p:cNvPr id="41" name="出自【趣你的PPT】(微信:qunideppt)：最优质的PPT资源库"/>
          <p:cNvCxnSpPr/>
          <p:nvPr/>
        </p:nvCxnSpPr>
        <p:spPr>
          <a:xfrm>
            <a:off x="3198019" y="4908478"/>
            <a:ext cx="5637213" cy="476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313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>
            <a:spLocks/>
          </p:cNvSpPr>
          <p:nvPr/>
        </p:nvSpPr>
        <p:spPr bwMode="auto">
          <a:xfrm>
            <a:off x="4413250" y="1662113"/>
            <a:ext cx="1601788" cy="1368425"/>
          </a:xfrm>
          <a:custGeom>
            <a:avLst/>
            <a:gdLst>
              <a:gd name="T0" fmla="*/ 211170617 w 21600"/>
              <a:gd name="T1" fmla="*/ 346775367 h 21600"/>
              <a:gd name="T2" fmla="*/ 0 w 21600"/>
              <a:gd name="T3" fmla="*/ 235598565 h 21600"/>
              <a:gd name="T4" fmla="*/ 459604150 w 21600"/>
              <a:gd name="T5" fmla="*/ 0 h 21600"/>
              <a:gd name="T6" fmla="*/ 475133925 w 21600"/>
              <a:gd name="T7" fmla="*/ 211773779 h 21600"/>
              <a:gd name="T8" fmla="*/ 211170617 w 21600"/>
              <a:gd name="T9" fmla="*/ 346775367 h 21600"/>
              <a:gd name="T10" fmla="*/ 211170617 w 21600"/>
              <a:gd name="T11" fmla="*/ 34677536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9600" y="21600"/>
                </a:moveTo>
                <a:cubicBezTo>
                  <a:pt x="0" y="14675"/>
                  <a:pt x="0" y="14675"/>
                  <a:pt x="0" y="14675"/>
                </a:cubicBezTo>
                <a:cubicBezTo>
                  <a:pt x="4518" y="6101"/>
                  <a:pt x="12282" y="577"/>
                  <a:pt x="20894" y="0"/>
                </a:cubicBezTo>
                <a:cubicBezTo>
                  <a:pt x="21600" y="13191"/>
                  <a:pt x="21600" y="13191"/>
                  <a:pt x="21600" y="13191"/>
                </a:cubicBezTo>
                <a:cubicBezTo>
                  <a:pt x="16518" y="13521"/>
                  <a:pt x="12141" y="16818"/>
                  <a:pt x="9600" y="21600"/>
                </a:cubicBezTo>
                <a:close/>
                <a:moveTo>
                  <a:pt x="9600" y="21600"/>
                </a:moveTo>
              </a:path>
            </a:pathLst>
          </a:custGeom>
          <a:solidFill>
            <a:srgbClr val="595959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7081838" y="2714625"/>
            <a:ext cx="965200" cy="1808163"/>
          </a:xfrm>
          <a:custGeom>
            <a:avLst/>
            <a:gdLst>
              <a:gd name="T0" fmla="*/ 0 w 20053"/>
              <a:gd name="T1" fmla="*/ 129499929 h 21600"/>
              <a:gd name="T2" fmla="*/ 143066176 w 20053"/>
              <a:gd name="T3" fmla="*/ 0 h 21600"/>
              <a:gd name="T4" fmla="*/ 143066176 w 20053"/>
              <a:gd name="T5" fmla="*/ 605454005 h 21600"/>
              <a:gd name="T6" fmla="*/ 0 w 20053"/>
              <a:gd name="T7" fmla="*/ 475954076 h 21600"/>
              <a:gd name="T8" fmla="*/ 24180041 w 20053"/>
              <a:gd name="T9" fmla="*/ 302727086 h 21600"/>
              <a:gd name="T10" fmla="*/ 0 w 20053"/>
              <a:gd name="T11" fmla="*/ 129499929 h 21600"/>
              <a:gd name="T12" fmla="*/ 0 w 20053"/>
              <a:gd name="T13" fmla="*/ 129499929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0053" h="21600">
                <a:moveTo>
                  <a:pt x="0" y="4620"/>
                </a:moveTo>
                <a:cubicBezTo>
                  <a:pt x="15413" y="0"/>
                  <a:pt x="15413" y="0"/>
                  <a:pt x="15413" y="0"/>
                </a:cubicBezTo>
                <a:cubicBezTo>
                  <a:pt x="21600" y="6742"/>
                  <a:pt x="21600" y="14858"/>
                  <a:pt x="15413" y="21600"/>
                </a:cubicBezTo>
                <a:cubicBezTo>
                  <a:pt x="0" y="16980"/>
                  <a:pt x="0" y="16980"/>
                  <a:pt x="0" y="16980"/>
                </a:cubicBezTo>
                <a:cubicBezTo>
                  <a:pt x="1737" y="15170"/>
                  <a:pt x="2605" y="13047"/>
                  <a:pt x="2605" y="10800"/>
                </a:cubicBezTo>
                <a:cubicBezTo>
                  <a:pt x="2605" y="8553"/>
                  <a:pt x="1737" y="6492"/>
                  <a:pt x="0" y="4620"/>
                </a:cubicBezTo>
                <a:close/>
                <a:moveTo>
                  <a:pt x="0" y="4620"/>
                </a:moveTo>
              </a:path>
            </a:pathLst>
          </a:custGeom>
          <a:solidFill>
            <a:srgbClr val="595959"/>
          </a:solidFill>
          <a:ln>
            <a:noFill/>
          </a:ln>
          <a:extLst/>
        </p:spPr>
        <p:txBody>
          <a:bodyPr lIns="0" tIns="0" rIns="0" bIns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5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6156325" y="4203700"/>
            <a:ext cx="1604963" cy="1370013"/>
          </a:xfrm>
          <a:custGeom>
            <a:avLst/>
            <a:gdLst>
              <a:gd name="T0" fmla="*/ 264410771 w 21600"/>
              <a:gd name="T1" fmla="*/ 0 h 21600"/>
              <a:gd name="T2" fmla="*/ 477491173 w 21600"/>
              <a:gd name="T3" fmla="*/ 111564062 h 21600"/>
              <a:gd name="T4" fmla="*/ 15562749 w 21600"/>
              <a:gd name="T5" fmla="*/ 347983165 h 21600"/>
              <a:gd name="T6" fmla="*/ 0 w 21600"/>
              <a:gd name="T7" fmla="*/ 136808977 h 21600"/>
              <a:gd name="T8" fmla="*/ 264410771 w 21600"/>
              <a:gd name="T9" fmla="*/ 0 h 21600"/>
              <a:gd name="T10" fmla="*/ 264410771 w 21600"/>
              <a:gd name="T11" fmla="*/ 0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11961" y="0"/>
                </a:moveTo>
                <a:cubicBezTo>
                  <a:pt x="21600" y="6925"/>
                  <a:pt x="21600" y="6925"/>
                  <a:pt x="21600" y="6925"/>
                </a:cubicBezTo>
                <a:cubicBezTo>
                  <a:pt x="17097" y="15499"/>
                  <a:pt x="9287" y="21023"/>
                  <a:pt x="704" y="21600"/>
                </a:cubicBezTo>
                <a:cubicBezTo>
                  <a:pt x="0" y="8492"/>
                  <a:pt x="0" y="8492"/>
                  <a:pt x="0" y="8492"/>
                </a:cubicBezTo>
                <a:cubicBezTo>
                  <a:pt x="5066" y="8079"/>
                  <a:pt x="9498" y="4782"/>
                  <a:pt x="11961" y="0"/>
                </a:cubicBezTo>
                <a:close/>
                <a:moveTo>
                  <a:pt x="11961" y="0"/>
                </a:moveTo>
              </a:path>
            </a:pathLst>
          </a:custGeom>
          <a:solidFill>
            <a:srgbClr val="15484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6650038" y="4665663"/>
            <a:ext cx="474662" cy="501650"/>
          </a:xfrm>
          <a:custGeom>
            <a:avLst/>
            <a:gdLst>
              <a:gd name="T0" fmla="*/ 27662239 w 21104"/>
              <a:gd name="T1" fmla="*/ 32097254 h 21600"/>
              <a:gd name="T2" fmla="*/ 42842497 w 21104"/>
              <a:gd name="T3" fmla="*/ 9070780 h 21600"/>
              <a:gd name="T4" fmla="*/ 42842497 w 21104"/>
              <a:gd name="T5" fmla="*/ 7326324 h 21600"/>
              <a:gd name="T6" fmla="*/ 39468210 w 21104"/>
              <a:gd name="T7" fmla="*/ 3488912 h 21600"/>
              <a:gd name="T8" fmla="*/ 37444052 w 21104"/>
              <a:gd name="T9" fmla="*/ 3488912 h 21600"/>
              <a:gd name="T10" fmla="*/ 35756887 w 21104"/>
              <a:gd name="T11" fmla="*/ 5233414 h 21600"/>
              <a:gd name="T12" fmla="*/ 33734757 w 21104"/>
              <a:gd name="T13" fmla="*/ 5581868 h 21600"/>
              <a:gd name="T14" fmla="*/ 34071793 w 21104"/>
              <a:gd name="T15" fmla="*/ 0 h 21600"/>
              <a:gd name="T16" fmla="*/ 9107740 w 21104"/>
              <a:gd name="T17" fmla="*/ 0 h 21600"/>
              <a:gd name="T18" fmla="*/ 9107740 w 21104"/>
              <a:gd name="T19" fmla="*/ 5581868 h 21600"/>
              <a:gd name="T20" fmla="*/ 7422602 w 21104"/>
              <a:gd name="T21" fmla="*/ 5233414 h 21600"/>
              <a:gd name="T22" fmla="*/ 5735481 w 21104"/>
              <a:gd name="T23" fmla="*/ 3488912 h 21600"/>
              <a:gd name="T24" fmla="*/ 3711323 w 21104"/>
              <a:gd name="T25" fmla="*/ 3488912 h 21600"/>
              <a:gd name="T26" fmla="*/ 0 w 21104"/>
              <a:gd name="T27" fmla="*/ 7326324 h 21600"/>
              <a:gd name="T28" fmla="*/ 0 w 21104"/>
              <a:gd name="T29" fmla="*/ 9070780 h 21600"/>
              <a:gd name="T30" fmla="*/ 15517249 w 21104"/>
              <a:gd name="T31" fmla="*/ 32097254 h 21600"/>
              <a:gd name="T32" fmla="*/ 19565609 w 21104"/>
              <a:gd name="T33" fmla="*/ 33841756 h 21600"/>
              <a:gd name="T34" fmla="*/ 19565609 w 21104"/>
              <a:gd name="T35" fmla="*/ 35934666 h 21600"/>
              <a:gd name="T36" fmla="*/ 17878443 w 21104"/>
              <a:gd name="T37" fmla="*/ 36631574 h 21600"/>
              <a:gd name="T38" fmla="*/ 19565609 w 21104"/>
              <a:gd name="T39" fmla="*/ 37679122 h 21600"/>
              <a:gd name="T40" fmla="*/ 19565609 w 21104"/>
              <a:gd name="T41" fmla="*/ 39772032 h 21600"/>
              <a:gd name="T42" fmla="*/ 18215480 w 21104"/>
              <a:gd name="T43" fmla="*/ 41516488 h 21600"/>
              <a:gd name="T44" fmla="*/ 16193350 w 21104"/>
              <a:gd name="T45" fmla="*/ 43260990 h 21600"/>
              <a:gd name="T46" fmla="*/ 14506184 w 21104"/>
              <a:gd name="T47" fmla="*/ 45005446 h 21600"/>
              <a:gd name="T48" fmla="*/ 16193350 w 21104"/>
              <a:gd name="T49" fmla="*/ 46749902 h 21600"/>
              <a:gd name="T50" fmla="*/ 26649147 w 21104"/>
              <a:gd name="T51" fmla="*/ 46749902 h 21600"/>
              <a:gd name="T52" fmla="*/ 28673304 w 21104"/>
              <a:gd name="T53" fmla="*/ 45005446 h 21600"/>
              <a:gd name="T54" fmla="*/ 26649147 w 21104"/>
              <a:gd name="T55" fmla="*/ 43260990 h 21600"/>
              <a:gd name="T56" fmla="*/ 24964053 w 21104"/>
              <a:gd name="T57" fmla="*/ 41168034 h 21600"/>
              <a:gd name="T58" fmla="*/ 23276887 w 21104"/>
              <a:gd name="T59" fmla="*/ 39772032 h 21600"/>
              <a:gd name="T60" fmla="*/ 23276887 w 21104"/>
              <a:gd name="T61" fmla="*/ 37679122 h 21600"/>
              <a:gd name="T62" fmla="*/ 24964053 w 21104"/>
              <a:gd name="T63" fmla="*/ 36631574 h 21600"/>
              <a:gd name="T64" fmla="*/ 23276887 w 21104"/>
              <a:gd name="T65" fmla="*/ 35934666 h 21600"/>
              <a:gd name="T66" fmla="*/ 23276887 w 21104"/>
              <a:gd name="T67" fmla="*/ 33841756 h 21600"/>
              <a:gd name="T68" fmla="*/ 27662239 w 21104"/>
              <a:gd name="T69" fmla="*/ 32097254 h 21600"/>
              <a:gd name="T70" fmla="*/ 34071793 w 21104"/>
              <a:gd name="T71" fmla="*/ 7326324 h 21600"/>
              <a:gd name="T72" fmla="*/ 35756887 w 21104"/>
              <a:gd name="T73" fmla="*/ 7326324 h 21600"/>
              <a:gd name="T74" fmla="*/ 37781044 w 21104"/>
              <a:gd name="T75" fmla="*/ 5581868 h 21600"/>
              <a:gd name="T76" fmla="*/ 39468210 w 21104"/>
              <a:gd name="T77" fmla="*/ 7326324 h 21600"/>
              <a:gd name="T78" fmla="*/ 39468210 w 21104"/>
              <a:gd name="T79" fmla="*/ 9070780 h 21600"/>
              <a:gd name="T80" fmla="*/ 30360470 w 21104"/>
              <a:gd name="T81" fmla="*/ 24770976 h 21600"/>
              <a:gd name="T82" fmla="*/ 34071793 w 21104"/>
              <a:gd name="T83" fmla="*/ 7326324 h 21600"/>
              <a:gd name="T84" fmla="*/ 12144990 w 21104"/>
              <a:gd name="T85" fmla="*/ 25119430 h 21600"/>
              <a:gd name="T86" fmla="*/ 3037250 w 21104"/>
              <a:gd name="T87" fmla="*/ 9419234 h 21600"/>
              <a:gd name="T88" fmla="*/ 3037250 w 21104"/>
              <a:gd name="T89" fmla="*/ 7674778 h 21600"/>
              <a:gd name="T90" fmla="*/ 4722388 w 21104"/>
              <a:gd name="T91" fmla="*/ 5581868 h 21600"/>
              <a:gd name="T92" fmla="*/ 6746546 w 21104"/>
              <a:gd name="T93" fmla="*/ 7674778 h 21600"/>
              <a:gd name="T94" fmla="*/ 8433712 w 21104"/>
              <a:gd name="T95" fmla="*/ 7674778 h 21600"/>
              <a:gd name="T96" fmla="*/ 12144990 w 21104"/>
              <a:gd name="T97" fmla="*/ 25119430 h 21600"/>
              <a:gd name="T98" fmla="*/ 12144990 w 21104"/>
              <a:gd name="T99" fmla="*/ 25119430 h 21600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21104" h="21600">
                <a:moveTo>
                  <a:pt x="13625" y="14830"/>
                </a:moveTo>
                <a:cubicBezTo>
                  <a:pt x="21434" y="10155"/>
                  <a:pt x="21102" y="4191"/>
                  <a:pt x="21102" y="4191"/>
                </a:cubicBezTo>
                <a:cubicBezTo>
                  <a:pt x="21102" y="3385"/>
                  <a:pt x="21102" y="3385"/>
                  <a:pt x="21102" y="3385"/>
                </a:cubicBezTo>
                <a:cubicBezTo>
                  <a:pt x="21102" y="3385"/>
                  <a:pt x="21102" y="1612"/>
                  <a:pt x="19440" y="1612"/>
                </a:cubicBezTo>
                <a:cubicBezTo>
                  <a:pt x="18942" y="1612"/>
                  <a:pt x="18443" y="1612"/>
                  <a:pt x="18443" y="1612"/>
                </a:cubicBezTo>
                <a:cubicBezTo>
                  <a:pt x="17612" y="1612"/>
                  <a:pt x="17612" y="2418"/>
                  <a:pt x="17612" y="2418"/>
                </a:cubicBezTo>
                <a:cubicBezTo>
                  <a:pt x="17612" y="2418"/>
                  <a:pt x="17280" y="2579"/>
                  <a:pt x="16616" y="2579"/>
                </a:cubicBezTo>
                <a:cubicBezTo>
                  <a:pt x="16616" y="1934"/>
                  <a:pt x="16782" y="0"/>
                  <a:pt x="16782" y="0"/>
                </a:cubicBezTo>
                <a:cubicBezTo>
                  <a:pt x="9139" y="967"/>
                  <a:pt x="4486" y="0"/>
                  <a:pt x="4486" y="0"/>
                </a:cubicBezTo>
                <a:cubicBezTo>
                  <a:pt x="4486" y="2579"/>
                  <a:pt x="4486" y="2579"/>
                  <a:pt x="4486" y="2579"/>
                </a:cubicBezTo>
                <a:cubicBezTo>
                  <a:pt x="3822" y="2579"/>
                  <a:pt x="3656" y="2418"/>
                  <a:pt x="3656" y="2418"/>
                </a:cubicBezTo>
                <a:cubicBezTo>
                  <a:pt x="3656" y="2418"/>
                  <a:pt x="3489" y="1612"/>
                  <a:pt x="2825" y="1612"/>
                </a:cubicBezTo>
                <a:cubicBezTo>
                  <a:pt x="2825" y="1612"/>
                  <a:pt x="2326" y="1612"/>
                  <a:pt x="1828" y="1612"/>
                </a:cubicBezTo>
                <a:cubicBezTo>
                  <a:pt x="166" y="1612"/>
                  <a:pt x="0" y="3385"/>
                  <a:pt x="0" y="3385"/>
                </a:cubicBezTo>
                <a:cubicBezTo>
                  <a:pt x="0" y="4191"/>
                  <a:pt x="0" y="4191"/>
                  <a:pt x="0" y="4191"/>
                </a:cubicBezTo>
                <a:cubicBezTo>
                  <a:pt x="0" y="4191"/>
                  <a:pt x="-166" y="10155"/>
                  <a:pt x="7643" y="14830"/>
                </a:cubicBezTo>
                <a:cubicBezTo>
                  <a:pt x="7643" y="14830"/>
                  <a:pt x="8474" y="15636"/>
                  <a:pt x="9637" y="15636"/>
                </a:cubicBezTo>
                <a:cubicBezTo>
                  <a:pt x="9637" y="16603"/>
                  <a:pt x="9637" y="16603"/>
                  <a:pt x="9637" y="16603"/>
                </a:cubicBezTo>
                <a:cubicBezTo>
                  <a:pt x="9637" y="16603"/>
                  <a:pt x="8806" y="16442"/>
                  <a:pt x="8806" y="16925"/>
                </a:cubicBezTo>
                <a:cubicBezTo>
                  <a:pt x="8806" y="17570"/>
                  <a:pt x="9637" y="17409"/>
                  <a:pt x="9637" y="17409"/>
                </a:cubicBezTo>
                <a:cubicBezTo>
                  <a:pt x="9637" y="18376"/>
                  <a:pt x="9637" y="18376"/>
                  <a:pt x="9637" y="18376"/>
                </a:cubicBezTo>
                <a:cubicBezTo>
                  <a:pt x="9637" y="18376"/>
                  <a:pt x="9471" y="19182"/>
                  <a:pt x="8972" y="19182"/>
                </a:cubicBezTo>
                <a:cubicBezTo>
                  <a:pt x="8972" y="19988"/>
                  <a:pt x="7976" y="19988"/>
                  <a:pt x="7976" y="19988"/>
                </a:cubicBezTo>
                <a:cubicBezTo>
                  <a:pt x="7976" y="19988"/>
                  <a:pt x="7145" y="20149"/>
                  <a:pt x="7145" y="20794"/>
                </a:cubicBezTo>
                <a:cubicBezTo>
                  <a:pt x="7145" y="20794"/>
                  <a:pt x="6979" y="21600"/>
                  <a:pt x="7976" y="21600"/>
                </a:cubicBezTo>
                <a:cubicBezTo>
                  <a:pt x="9305" y="21600"/>
                  <a:pt x="13126" y="21600"/>
                  <a:pt x="13126" y="21600"/>
                </a:cubicBezTo>
                <a:cubicBezTo>
                  <a:pt x="13957" y="21600"/>
                  <a:pt x="14123" y="20794"/>
                  <a:pt x="14123" y="20794"/>
                </a:cubicBezTo>
                <a:cubicBezTo>
                  <a:pt x="14123" y="20794"/>
                  <a:pt x="14123" y="19988"/>
                  <a:pt x="13126" y="19988"/>
                </a:cubicBezTo>
                <a:cubicBezTo>
                  <a:pt x="12296" y="19988"/>
                  <a:pt x="12296" y="19021"/>
                  <a:pt x="12296" y="19021"/>
                </a:cubicBezTo>
                <a:cubicBezTo>
                  <a:pt x="12296" y="19021"/>
                  <a:pt x="11465" y="19182"/>
                  <a:pt x="11465" y="18376"/>
                </a:cubicBezTo>
                <a:cubicBezTo>
                  <a:pt x="11465" y="17409"/>
                  <a:pt x="11465" y="17409"/>
                  <a:pt x="11465" y="17409"/>
                </a:cubicBezTo>
                <a:cubicBezTo>
                  <a:pt x="11465" y="17409"/>
                  <a:pt x="12296" y="17570"/>
                  <a:pt x="12296" y="16925"/>
                </a:cubicBezTo>
                <a:cubicBezTo>
                  <a:pt x="12296" y="16442"/>
                  <a:pt x="11465" y="16603"/>
                  <a:pt x="11465" y="16603"/>
                </a:cubicBezTo>
                <a:cubicBezTo>
                  <a:pt x="11465" y="15636"/>
                  <a:pt x="11465" y="15636"/>
                  <a:pt x="11465" y="15636"/>
                </a:cubicBezTo>
                <a:cubicBezTo>
                  <a:pt x="12296" y="15636"/>
                  <a:pt x="12960" y="15313"/>
                  <a:pt x="13625" y="14830"/>
                </a:cubicBezTo>
                <a:close/>
                <a:moveTo>
                  <a:pt x="16782" y="3385"/>
                </a:moveTo>
                <a:cubicBezTo>
                  <a:pt x="16948" y="3385"/>
                  <a:pt x="17612" y="3385"/>
                  <a:pt x="17612" y="3385"/>
                </a:cubicBezTo>
                <a:cubicBezTo>
                  <a:pt x="18443" y="3385"/>
                  <a:pt x="18609" y="2579"/>
                  <a:pt x="18609" y="2579"/>
                </a:cubicBezTo>
                <a:cubicBezTo>
                  <a:pt x="19440" y="2579"/>
                  <a:pt x="19440" y="3385"/>
                  <a:pt x="19440" y="3385"/>
                </a:cubicBezTo>
                <a:cubicBezTo>
                  <a:pt x="19440" y="4191"/>
                  <a:pt x="19440" y="4191"/>
                  <a:pt x="19440" y="4191"/>
                </a:cubicBezTo>
                <a:cubicBezTo>
                  <a:pt x="19440" y="4191"/>
                  <a:pt x="19108" y="7576"/>
                  <a:pt x="14954" y="11445"/>
                </a:cubicBezTo>
                <a:cubicBezTo>
                  <a:pt x="15951" y="9833"/>
                  <a:pt x="16782" y="6125"/>
                  <a:pt x="16782" y="3385"/>
                </a:cubicBezTo>
                <a:close/>
                <a:moveTo>
                  <a:pt x="5982" y="11606"/>
                </a:moveTo>
                <a:cubicBezTo>
                  <a:pt x="1662" y="7737"/>
                  <a:pt x="1496" y="4352"/>
                  <a:pt x="1496" y="4352"/>
                </a:cubicBezTo>
                <a:cubicBezTo>
                  <a:pt x="1496" y="3546"/>
                  <a:pt x="1496" y="3546"/>
                  <a:pt x="1496" y="3546"/>
                </a:cubicBezTo>
                <a:cubicBezTo>
                  <a:pt x="1496" y="3546"/>
                  <a:pt x="1496" y="2579"/>
                  <a:pt x="2326" y="2579"/>
                </a:cubicBezTo>
                <a:cubicBezTo>
                  <a:pt x="2326" y="2579"/>
                  <a:pt x="2326" y="3546"/>
                  <a:pt x="3323" y="3546"/>
                </a:cubicBezTo>
                <a:cubicBezTo>
                  <a:pt x="3323" y="3546"/>
                  <a:pt x="3988" y="3546"/>
                  <a:pt x="4154" y="3546"/>
                </a:cubicBezTo>
                <a:cubicBezTo>
                  <a:pt x="4154" y="6287"/>
                  <a:pt x="4985" y="9994"/>
                  <a:pt x="5982" y="11606"/>
                </a:cubicBezTo>
                <a:close/>
                <a:moveTo>
                  <a:pt x="5982" y="11606"/>
                </a:moveTo>
              </a:path>
            </a:pathLst>
          </a:custGeom>
          <a:solidFill>
            <a:srgbClr val="FFFEF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5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6145213" y="1662113"/>
            <a:ext cx="1604962" cy="1360487"/>
          </a:xfrm>
          <a:custGeom>
            <a:avLst/>
            <a:gdLst>
              <a:gd name="T0" fmla="*/ 0 w 21600"/>
              <a:gd name="T1" fmla="*/ 210680934 h 21600"/>
              <a:gd name="T2" fmla="*/ 12445650 w 21600"/>
              <a:gd name="T3" fmla="*/ 0 h 21600"/>
              <a:gd name="T4" fmla="*/ 477491173 w 21600"/>
              <a:gd name="T5" fmla="*/ 230430238 h 21600"/>
              <a:gd name="T6" fmla="*/ 265958095 w 21600"/>
              <a:gd name="T7" fmla="*/ 342364403 h 21600"/>
              <a:gd name="T8" fmla="*/ 0 w 21600"/>
              <a:gd name="T9" fmla="*/ 210680934 h 21600"/>
              <a:gd name="T10" fmla="*/ 0 w 21600"/>
              <a:gd name="T11" fmla="*/ 210680934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0" y="13292"/>
                </a:moveTo>
                <a:cubicBezTo>
                  <a:pt x="563" y="0"/>
                  <a:pt x="563" y="0"/>
                  <a:pt x="563" y="0"/>
                </a:cubicBezTo>
                <a:cubicBezTo>
                  <a:pt x="9217" y="498"/>
                  <a:pt x="17027" y="5982"/>
                  <a:pt x="21600" y="14538"/>
                </a:cubicBezTo>
                <a:cubicBezTo>
                  <a:pt x="12031" y="21600"/>
                  <a:pt x="12031" y="21600"/>
                  <a:pt x="12031" y="21600"/>
                </a:cubicBezTo>
                <a:cubicBezTo>
                  <a:pt x="9498" y="16865"/>
                  <a:pt x="5066" y="13625"/>
                  <a:pt x="0" y="13292"/>
                </a:cubicBezTo>
                <a:close/>
                <a:moveTo>
                  <a:pt x="0" y="13292"/>
                </a:moveTo>
              </a:path>
            </a:pathLst>
          </a:custGeom>
          <a:solidFill>
            <a:srgbClr val="154841"/>
          </a:solidFill>
          <a:ln>
            <a:noFill/>
          </a:ln>
          <a:extLst/>
        </p:spPr>
        <p:txBody>
          <a:bodyPr lIns="0" tIns="0" rIns="0" bIns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5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4451350" y="4235450"/>
            <a:ext cx="1604963" cy="1344613"/>
          </a:xfrm>
          <a:custGeom>
            <a:avLst/>
            <a:gdLst>
              <a:gd name="T0" fmla="*/ 477491173 w 21600"/>
              <a:gd name="T1" fmla="*/ 126525095 h 21600"/>
              <a:gd name="T2" fmla="*/ 469709798 w 21600"/>
              <a:gd name="T3" fmla="*/ 335206908 h 21600"/>
              <a:gd name="T4" fmla="*/ 0 w 21600"/>
              <a:gd name="T5" fmla="*/ 116080882 h 21600"/>
              <a:gd name="T6" fmla="*/ 206868653 w 21600"/>
              <a:gd name="T7" fmla="*/ 0 h 21600"/>
              <a:gd name="T8" fmla="*/ 477491173 w 21600"/>
              <a:gd name="T9" fmla="*/ 126525095 h 21600"/>
              <a:gd name="T10" fmla="*/ 477491173 w 21600"/>
              <a:gd name="T11" fmla="*/ 126525095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21600" y="8153"/>
                </a:moveTo>
                <a:cubicBezTo>
                  <a:pt x="21248" y="21600"/>
                  <a:pt x="21248" y="21600"/>
                  <a:pt x="21248" y="21600"/>
                </a:cubicBezTo>
                <a:cubicBezTo>
                  <a:pt x="12664" y="21348"/>
                  <a:pt x="4714" y="16053"/>
                  <a:pt x="0" y="7480"/>
                </a:cubicBezTo>
                <a:cubicBezTo>
                  <a:pt x="9358" y="0"/>
                  <a:pt x="9358" y="0"/>
                  <a:pt x="9358" y="0"/>
                </a:cubicBezTo>
                <a:cubicBezTo>
                  <a:pt x="12031" y="4791"/>
                  <a:pt x="16464" y="7984"/>
                  <a:pt x="21600" y="8153"/>
                </a:cubicBezTo>
                <a:close/>
                <a:moveTo>
                  <a:pt x="21600" y="8153"/>
                </a:moveTo>
              </a:path>
            </a:pathLst>
          </a:custGeom>
          <a:solidFill>
            <a:srgbClr val="595959"/>
          </a:solidFill>
          <a:ln>
            <a:noFill/>
          </a:ln>
          <a:extLst/>
        </p:spPr>
        <p:txBody>
          <a:bodyPr lIns="0" tIns="0" rIns="0" bIns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5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5065713" y="2084388"/>
            <a:ext cx="434975" cy="431800"/>
          </a:xfrm>
          <a:custGeom>
            <a:avLst/>
            <a:gdLst>
              <a:gd name="T0" fmla="*/ 0 w 21600"/>
              <a:gd name="T1" fmla="*/ 17264004 h 21600"/>
              <a:gd name="T2" fmla="*/ 35037639 w 21600"/>
              <a:gd name="T3" fmla="*/ 17264004 h 21600"/>
              <a:gd name="T4" fmla="*/ 24234350 w 21600"/>
              <a:gd name="T5" fmla="*/ 6905601 h 21600"/>
              <a:gd name="T6" fmla="*/ 25110301 w 21600"/>
              <a:gd name="T7" fmla="*/ 4028254 h 21600"/>
              <a:gd name="T8" fmla="*/ 25110301 w 21600"/>
              <a:gd name="T9" fmla="*/ 8056548 h 21600"/>
              <a:gd name="T10" fmla="*/ 13723058 w 21600"/>
              <a:gd name="T11" fmla="*/ 22155458 h 21600"/>
              <a:gd name="T12" fmla="*/ 11971197 w 21600"/>
              <a:gd name="T13" fmla="*/ 25320552 h 21600"/>
              <a:gd name="T14" fmla="*/ 11095246 w 21600"/>
              <a:gd name="T15" fmla="*/ 27334659 h 21600"/>
              <a:gd name="T16" fmla="*/ 10803289 w 21600"/>
              <a:gd name="T17" fmla="*/ 31650660 h 21600"/>
              <a:gd name="T18" fmla="*/ 9051387 w 21600"/>
              <a:gd name="T19" fmla="*/ 28485606 h 21600"/>
              <a:gd name="T20" fmla="*/ 7591482 w 21600"/>
              <a:gd name="T21" fmla="*/ 25608259 h 21600"/>
              <a:gd name="T22" fmla="*/ 4963669 w 21600"/>
              <a:gd name="T23" fmla="*/ 23594152 h 21600"/>
              <a:gd name="T24" fmla="*/ 4671672 w 21600"/>
              <a:gd name="T25" fmla="*/ 19565858 h 21600"/>
              <a:gd name="T26" fmla="*/ 4379715 w 21600"/>
              <a:gd name="T27" fmla="*/ 17264004 h 21600"/>
              <a:gd name="T28" fmla="*/ 2919810 w 21600"/>
              <a:gd name="T29" fmla="*/ 15537603 h 21600"/>
              <a:gd name="T30" fmla="*/ 2919810 w 21600"/>
              <a:gd name="T31" fmla="*/ 12948003 h 21600"/>
              <a:gd name="T32" fmla="*/ 11095246 w 21600"/>
              <a:gd name="T33" fmla="*/ 5754655 h 21600"/>
              <a:gd name="T34" fmla="*/ 9051387 w 21600"/>
              <a:gd name="T35" fmla="*/ 5754655 h 21600"/>
              <a:gd name="T36" fmla="*/ 8175436 w 21600"/>
              <a:gd name="T37" fmla="*/ 7481055 h 21600"/>
              <a:gd name="T38" fmla="*/ 9343384 w 21600"/>
              <a:gd name="T39" fmla="*/ 8056548 h 21600"/>
              <a:gd name="T40" fmla="*/ 9051387 w 21600"/>
              <a:gd name="T41" fmla="*/ 6905601 h 21600"/>
              <a:gd name="T42" fmla="*/ 13723058 w 21600"/>
              <a:gd name="T43" fmla="*/ 8632002 h 21600"/>
              <a:gd name="T44" fmla="*/ 11971197 w 21600"/>
              <a:gd name="T45" fmla="*/ 9782949 h 21600"/>
              <a:gd name="T46" fmla="*/ 10803289 w 21600"/>
              <a:gd name="T47" fmla="*/ 10358402 h 21600"/>
              <a:gd name="T48" fmla="*/ 11095246 w 21600"/>
              <a:gd name="T49" fmla="*/ 12372549 h 21600"/>
              <a:gd name="T50" fmla="*/ 9635341 w 21600"/>
              <a:gd name="T51" fmla="*/ 14098950 h 21600"/>
              <a:gd name="T52" fmla="*/ 8467433 w 21600"/>
              <a:gd name="T53" fmla="*/ 14674403 h 21600"/>
              <a:gd name="T54" fmla="*/ 6131577 w 21600"/>
              <a:gd name="T55" fmla="*/ 14098950 h 21600"/>
              <a:gd name="T56" fmla="*/ 4379715 w 21600"/>
              <a:gd name="T57" fmla="*/ 15537603 h 21600"/>
              <a:gd name="T58" fmla="*/ 4671672 w 21600"/>
              <a:gd name="T59" fmla="*/ 16688550 h 21600"/>
              <a:gd name="T60" fmla="*/ 7883479 w 21600"/>
              <a:gd name="T61" fmla="*/ 17839457 h 21600"/>
              <a:gd name="T62" fmla="*/ 11971197 w 21600"/>
              <a:gd name="T63" fmla="*/ 18990404 h 21600"/>
              <a:gd name="T64" fmla="*/ 13723058 w 21600"/>
              <a:gd name="T65" fmla="*/ 22155458 h 21600"/>
              <a:gd name="T66" fmla="*/ 16058915 w 21600"/>
              <a:gd name="T67" fmla="*/ 6042401 h 21600"/>
              <a:gd name="T68" fmla="*/ 12847148 w 21600"/>
              <a:gd name="T69" fmla="*/ 4316001 h 21600"/>
              <a:gd name="T70" fmla="*/ 18394771 w 21600"/>
              <a:gd name="T71" fmla="*/ 2877347 h 21600"/>
              <a:gd name="T72" fmla="*/ 31241878 w 21600"/>
              <a:gd name="T73" fmla="*/ 17839457 h 21600"/>
              <a:gd name="T74" fmla="*/ 26862203 w 21600"/>
              <a:gd name="T75" fmla="*/ 29348806 h 21600"/>
              <a:gd name="T76" fmla="*/ 26570206 w 21600"/>
              <a:gd name="T77" fmla="*/ 26471459 h 21600"/>
              <a:gd name="T78" fmla="*/ 24526347 w 21600"/>
              <a:gd name="T79" fmla="*/ 23306405 h 21600"/>
              <a:gd name="T80" fmla="*/ 19270722 w 21600"/>
              <a:gd name="T81" fmla="*/ 19278151 h 21600"/>
              <a:gd name="T82" fmla="*/ 28322108 w 21600"/>
              <a:gd name="T83" fmla="*/ 16113057 h 21600"/>
              <a:gd name="T84" fmla="*/ 30657924 w 21600"/>
              <a:gd name="T85" fmla="*/ 14098950 h 21600"/>
              <a:gd name="T86" fmla="*/ 27154160 w 21600"/>
              <a:gd name="T87" fmla="*/ 11221602 h 21600"/>
              <a:gd name="T88" fmla="*/ 26570206 w 21600"/>
              <a:gd name="T89" fmla="*/ 14962150 h 21600"/>
              <a:gd name="T90" fmla="*/ 23066442 w 21600"/>
              <a:gd name="T91" fmla="*/ 14098950 h 21600"/>
              <a:gd name="T92" fmla="*/ 21314581 w 21600"/>
              <a:gd name="T93" fmla="*/ 12660256 h 21600"/>
              <a:gd name="T94" fmla="*/ 22190491 w 21600"/>
              <a:gd name="T95" fmla="*/ 10070656 h 21600"/>
              <a:gd name="T96" fmla="*/ 26278249 w 21600"/>
              <a:gd name="T97" fmla="*/ 10358402 h 21600"/>
              <a:gd name="T98" fmla="*/ 29198019 w 21600"/>
              <a:gd name="T99" fmla="*/ 10358402 h 21600"/>
              <a:gd name="T100" fmla="*/ 30657924 w 21600"/>
              <a:gd name="T101" fmla="*/ 9207455 h 21600"/>
              <a:gd name="T102" fmla="*/ 32117829 w 21600"/>
              <a:gd name="T103" fmla="*/ 16400804 h 21600"/>
              <a:gd name="T104" fmla="*/ 31241878 w 21600"/>
              <a:gd name="T105" fmla="*/ 17839457 h 21600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cubicBezTo>
                  <a:pt x="4860" y="0"/>
                  <a:pt x="0" y="4860"/>
                  <a:pt x="0" y="10800"/>
                </a:cubicBezTo>
                <a:cubicBezTo>
                  <a:pt x="0" y="16740"/>
                  <a:pt x="4860" y="21600"/>
                  <a:pt x="10800" y="21600"/>
                </a:cubicBezTo>
                <a:cubicBezTo>
                  <a:pt x="16740" y="21600"/>
                  <a:pt x="21600" y="16740"/>
                  <a:pt x="21600" y="10800"/>
                </a:cubicBezTo>
                <a:cubicBezTo>
                  <a:pt x="21600" y="4860"/>
                  <a:pt x="16740" y="0"/>
                  <a:pt x="10800" y="0"/>
                </a:cubicBezTo>
                <a:close/>
                <a:moveTo>
                  <a:pt x="14940" y="4320"/>
                </a:moveTo>
                <a:cubicBezTo>
                  <a:pt x="15660" y="3780"/>
                  <a:pt x="15660" y="3780"/>
                  <a:pt x="15660" y="3780"/>
                </a:cubicBezTo>
                <a:cubicBezTo>
                  <a:pt x="15660" y="3780"/>
                  <a:pt x="15300" y="3060"/>
                  <a:pt x="15480" y="2520"/>
                </a:cubicBezTo>
                <a:cubicBezTo>
                  <a:pt x="15660" y="2520"/>
                  <a:pt x="16380" y="2880"/>
                  <a:pt x="16920" y="3600"/>
                </a:cubicBezTo>
                <a:cubicBezTo>
                  <a:pt x="16560" y="5220"/>
                  <a:pt x="15480" y="5040"/>
                  <a:pt x="15480" y="5040"/>
                </a:cubicBezTo>
                <a:cubicBezTo>
                  <a:pt x="15480" y="5040"/>
                  <a:pt x="14760" y="5040"/>
                  <a:pt x="14940" y="4320"/>
                </a:cubicBezTo>
                <a:close/>
                <a:moveTo>
                  <a:pt x="8460" y="13860"/>
                </a:moveTo>
                <a:cubicBezTo>
                  <a:pt x="8280" y="14040"/>
                  <a:pt x="8100" y="14580"/>
                  <a:pt x="7920" y="15120"/>
                </a:cubicBezTo>
                <a:cubicBezTo>
                  <a:pt x="7740" y="15480"/>
                  <a:pt x="7560" y="15660"/>
                  <a:pt x="7380" y="15840"/>
                </a:cubicBezTo>
                <a:cubicBezTo>
                  <a:pt x="7020" y="16020"/>
                  <a:pt x="7020" y="16380"/>
                  <a:pt x="7020" y="16380"/>
                </a:cubicBezTo>
                <a:cubicBezTo>
                  <a:pt x="6840" y="17100"/>
                  <a:pt x="6840" y="17100"/>
                  <a:pt x="6840" y="17100"/>
                </a:cubicBezTo>
                <a:cubicBezTo>
                  <a:pt x="6840" y="17100"/>
                  <a:pt x="7020" y="17820"/>
                  <a:pt x="7200" y="18000"/>
                </a:cubicBezTo>
                <a:cubicBezTo>
                  <a:pt x="7200" y="18360"/>
                  <a:pt x="6660" y="19800"/>
                  <a:pt x="6660" y="19800"/>
                </a:cubicBezTo>
                <a:cubicBezTo>
                  <a:pt x="6120" y="19620"/>
                  <a:pt x="5940" y="19080"/>
                  <a:pt x="5760" y="18720"/>
                </a:cubicBezTo>
                <a:cubicBezTo>
                  <a:pt x="5760" y="18360"/>
                  <a:pt x="5400" y="18180"/>
                  <a:pt x="5580" y="17820"/>
                </a:cubicBezTo>
                <a:cubicBezTo>
                  <a:pt x="5580" y="17280"/>
                  <a:pt x="5220" y="17100"/>
                  <a:pt x="5040" y="16920"/>
                </a:cubicBezTo>
                <a:cubicBezTo>
                  <a:pt x="4860" y="16560"/>
                  <a:pt x="4680" y="16200"/>
                  <a:pt x="4680" y="16020"/>
                </a:cubicBezTo>
                <a:cubicBezTo>
                  <a:pt x="4680" y="15840"/>
                  <a:pt x="4140" y="15480"/>
                  <a:pt x="4140" y="15480"/>
                </a:cubicBezTo>
                <a:cubicBezTo>
                  <a:pt x="4140" y="15480"/>
                  <a:pt x="3240" y="14940"/>
                  <a:pt x="3060" y="14760"/>
                </a:cubicBezTo>
                <a:cubicBezTo>
                  <a:pt x="2880" y="14580"/>
                  <a:pt x="2700" y="13860"/>
                  <a:pt x="2700" y="13500"/>
                </a:cubicBezTo>
                <a:cubicBezTo>
                  <a:pt x="2700" y="13140"/>
                  <a:pt x="2880" y="12240"/>
                  <a:pt x="2880" y="12240"/>
                </a:cubicBezTo>
                <a:cubicBezTo>
                  <a:pt x="2880" y="12240"/>
                  <a:pt x="3240" y="11880"/>
                  <a:pt x="3060" y="11700"/>
                </a:cubicBezTo>
                <a:cubicBezTo>
                  <a:pt x="2700" y="11520"/>
                  <a:pt x="2700" y="10800"/>
                  <a:pt x="2700" y="10800"/>
                </a:cubicBezTo>
                <a:cubicBezTo>
                  <a:pt x="2340" y="10440"/>
                  <a:pt x="2340" y="10440"/>
                  <a:pt x="2340" y="10440"/>
                </a:cubicBezTo>
                <a:cubicBezTo>
                  <a:pt x="2340" y="10440"/>
                  <a:pt x="1980" y="9900"/>
                  <a:pt x="1800" y="9720"/>
                </a:cubicBezTo>
                <a:cubicBezTo>
                  <a:pt x="1800" y="9360"/>
                  <a:pt x="1800" y="9180"/>
                  <a:pt x="1980" y="9000"/>
                </a:cubicBezTo>
                <a:cubicBezTo>
                  <a:pt x="1980" y="8820"/>
                  <a:pt x="1800" y="8280"/>
                  <a:pt x="1800" y="8100"/>
                </a:cubicBezTo>
                <a:cubicBezTo>
                  <a:pt x="3600" y="3600"/>
                  <a:pt x="6660" y="2700"/>
                  <a:pt x="6660" y="2700"/>
                </a:cubicBezTo>
                <a:cubicBezTo>
                  <a:pt x="6840" y="3600"/>
                  <a:pt x="6840" y="3600"/>
                  <a:pt x="6840" y="3600"/>
                </a:cubicBezTo>
                <a:cubicBezTo>
                  <a:pt x="6840" y="3600"/>
                  <a:pt x="6300" y="3780"/>
                  <a:pt x="6120" y="3780"/>
                </a:cubicBezTo>
                <a:cubicBezTo>
                  <a:pt x="5760" y="3600"/>
                  <a:pt x="5580" y="3600"/>
                  <a:pt x="5580" y="3600"/>
                </a:cubicBezTo>
                <a:cubicBezTo>
                  <a:pt x="5220" y="4140"/>
                  <a:pt x="5220" y="4140"/>
                  <a:pt x="5220" y="4140"/>
                </a:cubicBezTo>
                <a:cubicBezTo>
                  <a:pt x="5220" y="4140"/>
                  <a:pt x="5040" y="4500"/>
                  <a:pt x="5040" y="4680"/>
                </a:cubicBezTo>
                <a:cubicBezTo>
                  <a:pt x="5040" y="4860"/>
                  <a:pt x="5220" y="5220"/>
                  <a:pt x="5220" y="5220"/>
                </a:cubicBezTo>
                <a:cubicBezTo>
                  <a:pt x="5220" y="5220"/>
                  <a:pt x="5760" y="5220"/>
                  <a:pt x="5760" y="5040"/>
                </a:cubicBezTo>
                <a:cubicBezTo>
                  <a:pt x="5760" y="4860"/>
                  <a:pt x="5760" y="4680"/>
                  <a:pt x="5760" y="4680"/>
                </a:cubicBezTo>
                <a:cubicBezTo>
                  <a:pt x="5580" y="4320"/>
                  <a:pt x="5580" y="4320"/>
                  <a:pt x="5580" y="4320"/>
                </a:cubicBezTo>
                <a:cubicBezTo>
                  <a:pt x="5580" y="4320"/>
                  <a:pt x="6120" y="4140"/>
                  <a:pt x="7200" y="4320"/>
                </a:cubicBezTo>
                <a:cubicBezTo>
                  <a:pt x="8460" y="4320"/>
                  <a:pt x="7920" y="5220"/>
                  <a:pt x="8460" y="5400"/>
                </a:cubicBezTo>
                <a:cubicBezTo>
                  <a:pt x="9000" y="5580"/>
                  <a:pt x="8100" y="6300"/>
                  <a:pt x="7920" y="6660"/>
                </a:cubicBezTo>
                <a:cubicBezTo>
                  <a:pt x="7740" y="7020"/>
                  <a:pt x="7380" y="6120"/>
                  <a:pt x="7380" y="6120"/>
                </a:cubicBezTo>
                <a:cubicBezTo>
                  <a:pt x="7380" y="6120"/>
                  <a:pt x="7740" y="5760"/>
                  <a:pt x="7200" y="5760"/>
                </a:cubicBezTo>
                <a:cubicBezTo>
                  <a:pt x="6660" y="5580"/>
                  <a:pt x="6300" y="6480"/>
                  <a:pt x="6660" y="6480"/>
                </a:cubicBezTo>
                <a:cubicBezTo>
                  <a:pt x="6840" y="6480"/>
                  <a:pt x="7200" y="6840"/>
                  <a:pt x="7020" y="7020"/>
                </a:cubicBezTo>
                <a:cubicBezTo>
                  <a:pt x="7020" y="7200"/>
                  <a:pt x="7020" y="7200"/>
                  <a:pt x="6840" y="7740"/>
                </a:cubicBezTo>
                <a:cubicBezTo>
                  <a:pt x="6480" y="8280"/>
                  <a:pt x="6120" y="8640"/>
                  <a:pt x="6120" y="8640"/>
                </a:cubicBezTo>
                <a:cubicBezTo>
                  <a:pt x="6120" y="8640"/>
                  <a:pt x="5760" y="8460"/>
                  <a:pt x="5940" y="8820"/>
                </a:cubicBezTo>
                <a:cubicBezTo>
                  <a:pt x="6120" y="9180"/>
                  <a:pt x="5940" y="9720"/>
                  <a:pt x="5940" y="9900"/>
                </a:cubicBezTo>
                <a:cubicBezTo>
                  <a:pt x="5940" y="10260"/>
                  <a:pt x="5220" y="9720"/>
                  <a:pt x="5220" y="9180"/>
                </a:cubicBezTo>
                <a:cubicBezTo>
                  <a:pt x="5040" y="8640"/>
                  <a:pt x="4500" y="9180"/>
                  <a:pt x="4320" y="9180"/>
                </a:cubicBezTo>
                <a:cubicBezTo>
                  <a:pt x="4140" y="9180"/>
                  <a:pt x="3780" y="9000"/>
                  <a:pt x="3780" y="8820"/>
                </a:cubicBezTo>
                <a:cubicBezTo>
                  <a:pt x="3600" y="8640"/>
                  <a:pt x="2700" y="9360"/>
                  <a:pt x="2520" y="9360"/>
                </a:cubicBezTo>
                <a:cubicBezTo>
                  <a:pt x="2340" y="9540"/>
                  <a:pt x="2340" y="9900"/>
                  <a:pt x="2700" y="9720"/>
                </a:cubicBezTo>
                <a:cubicBezTo>
                  <a:pt x="3060" y="9540"/>
                  <a:pt x="3420" y="9720"/>
                  <a:pt x="3420" y="10080"/>
                </a:cubicBezTo>
                <a:cubicBezTo>
                  <a:pt x="3240" y="10440"/>
                  <a:pt x="2880" y="10260"/>
                  <a:pt x="2880" y="10440"/>
                </a:cubicBezTo>
                <a:cubicBezTo>
                  <a:pt x="3060" y="10800"/>
                  <a:pt x="3420" y="10980"/>
                  <a:pt x="3420" y="11340"/>
                </a:cubicBezTo>
                <a:cubicBezTo>
                  <a:pt x="3600" y="11700"/>
                  <a:pt x="4500" y="11340"/>
                  <a:pt x="4860" y="11160"/>
                </a:cubicBezTo>
                <a:cubicBezTo>
                  <a:pt x="5040" y="11160"/>
                  <a:pt x="5940" y="10980"/>
                  <a:pt x="5940" y="11340"/>
                </a:cubicBezTo>
                <a:cubicBezTo>
                  <a:pt x="6120" y="11700"/>
                  <a:pt x="7020" y="11880"/>
                  <a:pt x="7380" y="11880"/>
                </a:cubicBezTo>
                <a:cubicBezTo>
                  <a:pt x="7740" y="12060"/>
                  <a:pt x="8280" y="12060"/>
                  <a:pt x="8820" y="12420"/>
                </a:cubicBezTo>
                <a:cubicBezTo>
                  <a:pt x="9180" y="12960"/>
                  <a:pt x="8460" y="13680"/>
                  <a:pt x="8460" y="13860"/>
                </a:cubicBezTo>
                <a:close/>
                <a:moveTo>
                  <a:pt x="10620" y="2520"/>
                </a:moveTo>
                <a:cubicBezTo>
                  <a:pt x="10440" y="3060"/>
                  <a:pt x="9720" y="3600"/>
                  <a:pt x="9900" y="3780"/>
                </a:cubicBezTo>
                <a:cubicBezTo>
                  <a:pt x="9900" y="3960"/>
                  <a:pt x="9900" y="4860"/>
                  <a:pt x="9180" y="4140"/>
                </a:cubicBezTo>
                <a:cubicBezTo>
                  <a:pt x="8460" y="3420"/>
                  <a:pt x="7740" y="3240"/>
                  <a:pt x="7920" y="2700"/>
                </a:cubicBezTo>
                <a:cubicBezTo>
                  <a:pt x="7920" y="2520"/>
                  <a:pt x="8640" y="2520"/>
                  <a:pt x="8640" y="2340"/>
                </a:cubicBezTo>
                <a:cubicBezTo>
                  <a:pt x="9540" y="1260"/>
                  <a:pt x="11160" y="1440"/>
                  <a:pt x="11340" y="1800"/>
                </a:cubicBezTo>
                <a:cubicBezTo>
                  <a:pt x="10980" y="2160"/>
                  <a:pt x="10620" y="1980"/>
                  <a:pt x="10620" y="2520"/>
                </a:cubicBezTo>
                <a:close/>
                <a:moveTo>
                  <a:pt x="19260" y="11160"/>
                </a:moveTo>
                <a:cubicBezTo>
                  <a:pt x="19260" y="11160"/>
                  <a:pt x="19620" y="11700"/>
                  <a:pt x="20160" y="11700"/>
                </a:cubicBezTo>
                <a:cubicBezTo>
                  <a:pt x="19800" y="15660"/>
                  <a:pt x="16560" y="18360"/>
                  <a:pt x="16560" y="18360"/>
                </a:cubicBezTo>
                <a:cubicBezTo>
                  <a:pt x="16020" y="17820"/>
                  <a:pt x="16200" y="17280"/>
                  <a:pt x="16200" y="17280"/>
                </a:cubicBezTo>
                <a:cubicBezTo>
                  <a:pt x="16380" y="16560"/>
                  <a:pt x="16380" y="16560"/>
                  <a:pt x="16380" y="16560"/>
                </a:cubicBezTo>
                <a:cubicBezTo>
                  <a:pt x="16380" y="15300"/>
                  <a:pt x="16380" y="15300"/>
                  <a:pt x="16380" y="15300"/>
                </a:cubicBezTo>
                <a:cubicBezTo>
                  <a:pt x="16380" y="15300"/>
                  <a:pt x="16380" y="13860"/>
                  <a:pt x="15120" y="14580"/>
                </a:cubicBezTo>
                <a:cubicBezTo>
                  <a:pt x="13860" y="14940"/>
                  <a:pt x="14400" y="14940"/>
                  <a:pt x="12960" y="14940"/>
                </a:cubicBezTo>
                <a:cubicBezTo>
                  <a:pt x="11520" y="15120"/>
                  <a:pt x="11880" y="12060"/>
                  <a:pt x="11880" y="12060"/>
                </a:cubicBezTo>
                <a:cubicBezTo>
                  <a:pt x="11880" y="7740"/>
                  <a:pt x="15120" y="10980"/>
                  <a:pt x="15120" y="10980"/>
                </a:cubicBezTo>
                <a:cubicBezTo>
                  <a:pt x="17100" y="12420"/>
                  <a:pt x="17460" y="10080"/>
                  <a:pt x="17460" y="10080"/>
                </a:cubicBezTo>
                <a:cubicBezTo>
                  <a:pt x="18720" y="9540"/>
                  <a:pt x="18720" y="9540"/>
                  <a:pt x="18720" y="9540"/>
                </a:cubicBezTo>
                <a:cubicBezTo>
                  <a:pt x="18900" y="8820"/>
                  <a:pt x="18900" y="8820"/>
                  <a:pt x="18900" y="8820"/>
                </a:cubicBezTo>
                <a:cubicBezTo>
                  <a:pt x="18720" y="7920"/>
                  <a:pt x="18720" y="7920"/>
                  <a:pt x="18720" y="7920"/>
                </a:cubicBezTo>
                <a:cubicBezTo>
                  <a:pt x="16740" y="7020"/>
                  <a:pt x="16740" y="7020"/>
                  <a:pt x="16740" y="7020"/>
                </a:cubicBezTo>
                <a:cubicBezTo>
                  <a:pt x="16740" y="7020"/>
                  <a:pt x="16380" y="7740"/>
                  <a:pt x="16920" y="8640"/>
                </a:cubicBezTo>
                <a:cubicBezTo>
                  <a:pt x="16920" y="8640"/>
                  <a:pt x="16740" y="9540"/>
                  <a:pt x="16380" y="9360"/>
                </a:cubicBezTo>
                <a:cubicBezTo>
                  <a:pt x="15120" y="8640"/>
                  <a:pt x="15120" y="8640"/>
                  <a:pt x="15120" y="8640"/>
                </a:cubicBezTo>
                <a:cubicBezTo>
                  <a:pt x="15120" y="8640"/>
                  <a:pt x="14760" y="8460"/>
                  <a:pt x="14220" y="8820"/>
                </a:cubicBezTo>
                <a:cubicBezTo>
                  <a:pt x="13500" y="9360"/>
                  <a:pt x="12420" y="8820"/>
                  <a:pt x="12420" y="8820"/>
                </a:cubicBezTo>
                <a:cubicBezTo>
                  <a:pt x="12420" y="8820"/>
                  <a:pt x="12420" y="8280"/>
                  <a:pt x="13140" y="7920"/>
                </a:cubicBezTo>
                <a:cubicBezTo>
                  <a:pt x="13680" y="7560"/>
                  <a:pt x="13680" y="7560"/>
                  <a:pt x="13680" y="7560"/>
                </a:cubicBezTo>
                <a:cubicBezTo>
                  <a:pt x="13680" y="7560"/>
                  <a:pt x="13500" y="6840"/>
                  <a:pt x="13680" y="6300"/>
                </a:cubicBezTo>
                <a:cubicBezTo>
                  <a:pt x="13860" y="5760"/>
                  <a:pt x="14040" y="6300"/>
                  <a:pt x="14580" y="5940"/>
                </a:cubicBezTo>
                <a:cubicBezTo>
                  <a:pt x="15120" y="5580"/>
                  <a:pt x="15480" y="6660"/>
                  <a:pt x="16200" y="6480"/>
                </a:cubicBezTo>
                <a:cubicBezTo>
                  <a:pt x="16920" y="6480"/>
                  <a:pt x="16560" y="6300"/>
                  <a:pt x="17100" y="5940"/>
                </a:cubicBezTo>
                <a:cubicBezTo>
                  <a:pt x="17640" y="5760"/>
                  <a:pt x="18000" y="6480"/>
                  <a:pt x="18000" y="6480"/>
                </a:cubicBezTo>
                <a:cubicBezTo>
                  <a:pt x="19080" y="6660"/>
                  <a:pt x="19080" y="6660"/>
                  <a:pt x="19080" y="6660"/>
                </a:cubicBezTo>
                <a:cubicBezTo>
                  <a:pt x="19080" y="6660"/>
                  <a:pt x="18900" y="5400"/>
                  <a:pt x="18900" y="5760"/>
                </a:cubicBezTo>
                <a:cubicBezTo>
                  <a:pt x="19620" y="6840"/>
                  <a:pt x="20520" y="9900"/>
                  <a:pt x="20160" y="10440"/>
                </a:cubicBezTo>
                <a:cubicBezTo>
                  <a:pt x="19980" y="10260"/>
                  <a:pt x="19800" y="10260"/>
                  <a:pt x="19800" y="10260"/>
                </a:cubicBezTo>
                <a:cubicBezTo>
                  <a:pt x="18540" y="10260"/>
                  <a:pt x="18540" y="10260"/>
                  <a:pt x="18540" y="10260"/>
                </a:cubicBezTo>
                <a:lnTo>
                  <a:pt x="19260" y="11160"/>
                </a:lnTo>
                <a:close/>
                <a:moveTo>
                  <a:pt x="19260" y="11160"/>
                </a:moveTo>
              </a:path>
            </a:pathLst>
          </a:custGeom>
          <a:solidFill>
            <a:srgbClr val="FFFEF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5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4122738" y="2735263"/>
            <a:ext cx="969962" cy="1808162"/>
          </a:xfrm>
          <a:custGeom>
            <a:avLst/>
            <a:gdLst>
              <a:gd name="T0" fmla="*/ 187949309 w 20023"/>
              <a:gd name="T1" fmla="*/ 472450259 h 21600"/>
              <a:gd name="T2" fmla="*/ 45009108 w 20023"/>
              <a:gd name="T3" fmla="*/ 605454005 h 21600"/>
              <a:gd name="T4" fmla="*/ 40954091 w 20023"/>
              <a:gd name="T5" fmla="*/ 0 h 21600"/>
              <a:gd name="T6" fmla="*/ 185921800 w 20023"/>
              <a:gd name="T7" fmla="*/ 125996111 h 21600"/>
              <a:gd name="T8" fmla="*/ 162605302 w 20023"/>
              <a:gd name="T9" fmla="*/ 295719452 h 21600"/>
              <a:gd name="T10" fmla="*/ 187949309 w 20023"/>
              <a:gd name="T11" fmla="*/ 472450259 h 21600"/>
              <a:gd name="T12" fmla="*/ 187949309 w 20023"/>
              <a:gd name="T13" fmla="*/ 472450259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0023" h="21600">
                <a:moveTo>
                  <a:pt x="20023" y="16855"/>
                </a:moveTo>
                <a:cubicBezTo>
                  <a:pt x="4795" y="21600"/>
                  <a:pt x="4795" y="21600"/>
                  <a:pt x="4795" y="21600"/>
                </a:cubicBezTo>
                <a:cubicBezTo>
                  <a:pt x="-1469" y="14858"/>
                  <a:pt x="-1577" y="6805"/>
                  <a:pt x="4363" y="0"/>
                </a:cubicBezTo>
                <a:cubicBezTo>
                  <a:pt x="19807" y="4495"/>
                  <a:pt x="19807" y="4495"/>
                  <a:pt x="19807" y="4495"/>
                </a:cubicBezTo>
                <a:cubicBezTo>
                  <a:pt x="18187" y="6305"/>
                  <a:pt x="17323" y="8365"/>
                  <a:pt x="17323" y="10550"/>
                </a:cubicBezTo>
                <a:cubicBezTo>
                  <a:pt x="17323" y="12860"/>
                  <a:pt x="18295" y="14983"/>
                  <a:pt x="20023" y="16855"/>
                </a:cubicBezTo>
                <a:close/>
                <a:moveTo>
                  <a:pt x="20023" y="16855"/>
                </a:moveTo>
              </a:path>
            </a:pathLst>
          </a:custGeom>
          <a:solidFill>
            <a:srgbClr val="154841"/>
          </a:solidFill>
          <a:ln>
            <a:noFill/>
          </a:ln>
          <a:extLst/>
        </p:spPr>
        <p:txBody>
          <a:bodyPr lIns="0" tIns="0" rIns="0" bIns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5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>
            <a:spLocks/>
          </p:cNvSpPr>
          <p:nvPr/>
        </p:nvSpPr>
        <p:spPr bwMode="auto">
          <a:xfrm>
            <a:off x="5068888" y="2603500"/>
            <a:ext cx="2033587" cy="2035175"/>
          </a:xfrm>
          <a:custGeom>
            <a:avLst/>
            <a:gdLst>
              <a:gd name="T0" fmla="*/ 717439832 w 19679"/>
              <a:gd name="T1" fmla="*/ 123392789 h 19679"/>
              <a:gd name="T2" fmla="*/ 717439832 w 19679"/>
              <a:gd name="T3" fmla="*/ 719120959 h 19679"/>
              <a:gd name="T4" fmla="*/ 123104432 w 19679"/>
              <a:gd name="T5" fmla="*/ 719120959 h 19679"/>
              <a:gd name="T6" fmla="*/ 123104432 w 19679"/>
              <a:gd name="T7" fmla="*/ 123392789 h 19679"/>
              <a:gd name="T8" fmla="*/ 717439832 w 19679"/>
              <a:gd name="T9" fmla="*/ 123392789 h 19679"/>
              <a:gd name="T10" fmla="*/ 717439832 w 19679"/>
              <a:gd name="T11" fmla="*/ 123392789 h 1967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  <a:moveTo>
                  <a:pt x="16796" y="2882"/>
                </a:moveTo>
              </a:path>
            </a:pathLst>
          </a:custGeom>
          <a:solidFill>
            <a:srgbClr val="FFFFFF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>
            <a:spLocks/>
          </p:cNvSpPr>
          <p:nvPr/>
        </p:nvSpPr>
        <p:spPr bwMode="auto">
          <a:xfrm>
            <a:off x="4362450" y="3505200"/>
            <a:ext cx="357188" cy="298450"/>
          </a:xfrm>
          <a:custGeom>
            <a:avLst/>
            <a:gdLst>
              <a:gd name="T0" fmla="*/ 22164047 w 21600"/>
              <a:gd name="T1" fmla="*/ 2448170 h 21600"/>
              <a:gd name="T2" fmla="*/ 23197674 w 21600"/>
              <a:gd name="T3" fmla="*/ 2821150 h 21600"/>
              <a:gd name="T4" fmla="*/ 23626465 w 21600"/>
              <a:gd name="T5" fmla="*/ 3695433 h 21600"/>
              <a:gd name="T6" fmla="*/ 23626465 w 21600"/>
              <a:gd name="T7" fmla="*/ 15179792 h 21600"/>
              <a:gd name="T8" fmla="*/ 23197674 w 21600"/>
              <a:gd name="T9" fmla="*/ 16043437 h 21600"/>
              <a:gd name="T10" fmla="*/ 22164047 w 21600"/>
              <a:gd name="T11" fmla="*/ 16407295 h 21600"/>
              <a:gd name="T12" fmla="*/ 1475548 w 21600"/>
              <a:gd name="T13" fmla="*/ 16407295 h 21600"/>
              <a:gd name="T14" fmla="*/ 436430 w 21600"/>
              <a:gd name="T15" fmla="*/ 16043437 h 21600"/>
              <a:gd name="T16" fmla="*/ 0 w 21600"/>
              <a:gd name="T17" fmla="*/ 15179792 h 21600"/>
              <a:gd name="T18" fmla="*/ 0 w 21600"/>
              <a:gd name="T19" fmla="*/ 3695433 h 21600"/>
              <a:gd name="T20" fmla="*/ 436430 w 21600"/>
              <a:gd name="T21" fmla="*/ 2821150 h 21600"/>
              <a:gd name="T22" fmla="*/ 1475548 w 21600"/>
              <a:gd name="T23" fmla="*/ 2448170 h 21600"/>
              <a:gd name="T24" fmla="*/ 6166941 w 21600"/>
              <a:gd name="T25" fmla="*/ 2448170 h 21600"/>
              <a:gd name="T26" fmla="*/ 6911843 w 21600"/>
              <a:gd name="T27" fmla="*/ 1109019 h 21600"/>
              <a:gd name="T28" fmla="*/ 7755169 w 21600"/>
              <a:gd name="T29" fmla="*/ 323591 h 21600"/>
              <a:gd name="T30" fmla="*/ 8973674 w 21600"/>
              <a:gd name="T31" fmla="*/ 0 h 21600"/>
              <a:gd name="T32" fmla="*/ 14652790 w 21600"/>
              <a:gd name="T33" fmla="*/ 0 h 21600"/>
              <a:gd name="T34" fmla="*/ 15871296 w 21600"/>
              <a:gd name="T35" fmla="*/ 323591 h 21600"/>
              <a:gd name="T36" fmla="*/ 16728843 w 21600"/>
              <a:gd name="T37" fmla="*/ 1109019 h 21600"/>
              <a:gd name="T38" fmla="*/ 17459523 w 21600"/>
              <a:gd name="T39" fmla="*/ 2448170 h 21600"/>
              <a:gd name="T40" fmla="*/ 22164047 w 21600"/>
              <a:gd name="T41" fmla="*/ 2448170 h 21600"/>
              <a:gd name="T42" fmla="*/ 11819797 w 21600"/>
              <a:gd name="T43" fmla="*/ 14572876 h 21600"/>
              <a:gd name="T44" fmla="*/ 14205413 w 21600"/>
              <a:gd name="T45" fmla="*/ 14166493 h 21600"/>
              <a:gd name="T46" fmla="*/ 16161147 w 21600"/>
              <a:gd name="T47" fmla="*/ 13062022 h 21600"/>
              <a:gd name="T48" fmla="*/ 17472653 w 21600"/>
              <a:gd name="T49" fmla="*/ 11430423 h 21600"/>
              <a:gd name="T50" fmla="*/ 17960479 w 21600"/>
              <a:gd name="T51" fmla="*/ 9435711 h 21600"/>
              <a:gd name="T52" fmla="*/ 17472653 w 21600"/>
              <a:gd name="T53" fmla="*/ 7440255 h 21600"/>
              <a:gd name="T54" fmla="*/ 16161147 w 21600"/>
              <a:gd name="T55" fmla="*/ 5807113 h 21600"/>
              <a:gd name="T56" fmla="*/ 14205413 w 21600"/>
              <a:gd name="T57" fmla="*/ 4708733 h 21600"/>
              <a:gd name="T58" fmla="*/ 11819797 w 21600"/>
              <a:gd name="T59" fmla="*/ 4304637 h 21600"/>
              <a:gd name="T60" fmla="*/ 9428725 w 21600"/>
              <a:gd name="T61" fmla="*/ 4708733 h 21600"/>
              <a:gd name="T62" fmla="*/ 7468592 w 21600"/>
              <a:gd name="T63" fmla="*/ 5807113 h 21600"/>
              <a:gd name="T64" fmla="*/ 6153811 w 21600"/>
              <a:gd name="T65" fmla="*/ 7435707 h 21600"/>
              <a:gd name="T66" fmla="*/ 5665986 w 21600"/>
              <a:gd name="T67" fmla="*/ 9435711 h 21600"/>
              <a:gd name="T68" fmla="*/ 6153811 w 21600"/>
              <a:gd name="T69" fmla="*/ 11430423 h 21600"/>
              <a:gd name="T70" fmla="*/ 7468592 w 21600"/>
              <a:gd name="T71" fmla="*/ 13062022 h 21600"/>
              <a:gd name="T72" fmla="*/ 9428725 w 21600"/>
              <a:gd name="T73" fmla="*/ 14166493 h 21600"/>
              <a:gd name="T74" fmla="*/ 11819797 w 21600"/>
              <a:gd name="T75" fmla="*/ 14572876 h 21600"/>
              <a:gd name="T76" fmla="*/ 11819797 w 21600"/>
              <a:gd name="T77" fmla="*/ 5949933 h 21600"/>
              <a:gd name="T78" fmla="*/ 13448506 w 21600"/>
              <a:gd name="T79" fmla="*/ 6221848 h 21600"/>
              <a:gd name="T80" fmla="*/ 14768744 w 21600"/>
              <a:gd name="T81" fmla="*/ 6964749 h 21600"/>
              <a:gd name="T82" fmla="*/ 15660191 w 21600"/>
              <a:gd name="T83" fmla="*/ 8069964 h 21600"/>
              <a:gd name="T84" fmla="*/ 15986158 w 21600"/>
              <a:gd name="T85" fmla="*/ 9435711 h 21600"/>
              <a:gd name="T86" fmla="*/ 15660191 w 21600"/>
              <a:gd name="T87" fmla="*/ 10790076 h 21600"/>
              <a:gd name="T88" fmla="*/ 14768744 w 21600"/>
              <a:gd name="T89" fmla="*/ 11901354 h 21600"/>
              <a:gd name="T90" fmla="*/ 13443016 w 21600"/>
              <a:gd name="T91" fmla="*/ 12655638 h 21600"/>
              <a:gd name="T92" fmla="*/ 11819797 w 21600"/>
              <a:gd name="T93" fmla="*/ 12926064 h 21600"/>
              <a:gd name="T94" fmla="*/ 10186723 w 21600"/>
              <a:gd name="T95" fmla="*/ 12655638 h 21600"/>
              <a:gd name="T96" fmla="*/ 8861028 w 21600"/>
              <a:gd name="T97" fmla="*/ 11901354 h 21600"/>
              <a:gd name="T98" fmla="*/ 7969548 w 21600"/>
              <a:gd name="T99" fmla="*/ 10785528 h 21600"/>
              <a:gd name="T100" fmla="*/ 7640307 w 21600"/>
              <a:gd name="T101" fmla="*/ 9435711 h 21600"/>
              <a:gd name="T102" fmla="*/ 7969548 w 21600"/>
              <a:gd name="T103" fmla="*/ 8069964 h 21600"/>
              <a:gd name="T104" fmla="*/ 8861028 w 21600"/>
              <a:gd name="T105" fmla="*/ 6964749 h 21600"/>
              <a:gd name="T106" fmla="*/ 10186723 w 21600"/>
              <a:gd name="T107" fmla="*/ 6221848 h 21600"/>
              <a:gd name="T108" fmla="*/ 11819797 w 21600"/>
              <a:gd name="T109" fmla="*/ 5949933 h 21600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21600" h="21600">
                <a:moveTo>
                  <a:pt x="20263" y="3223"/>
                </a:moveTo>
                <a:cubicBezTo>
                  <a:pt x="20633" y="3223"/>
                  <a:pt x="20946" y="3385"/>
                  <a:pt x="21208" y="3714"/>
                </a:cubicBezTo>
                <a:cubicBezTo>
                  <a:pt x="21470" y="4043"/>
                  <a:pt x="21600" y="4428"/>
                  <a:pt x="21600" y="4865"/>
                </a:cubicBezTo>
                <a:lnTo>
                  <a:pt x="21600" y="19984"/>
                </a:lnTo>
                <a:cubicBezTo>
                  <a:pt x="21600" y="20422"/>
                  <a:pt x="21470" y="20804"/>
                  <a:pt x="21208" y="21121"/>
                </a:cubicBezTo>
                <a:cubicBezTo>
                  <a:pt x="20946" y="21441"/>
                  <a:pt x="20633" y="21600"/>
                  <a:pt x="20263" y="21600"/>
                </a:cubicBezTo>
                <a:lnTo>
                  <a:pt x="1349" y="21600"/>
                </a:lnTo>
                <a:cubicBezTo>
                  <a:pt x="982" y="21600"/>
                  <a:pt x="663" y="21441"/>
                  <a:pt x="399" y="21121"/>
                </a:cubicBezTo>
                <a:cubicBezTo>
                  <a:pt x="135" y="20804"/>
                  <a:pt x="0" y="20422"/>
                  <a:pt x="0" y="19984"/>
                </a:cubicBezTo>
                <a:lnTo>
                  <a:pt x="0" y="4865"/>
                </a:lnTo>
                <a:cubicBezTo>
                  <a:pt x="0" y="4428"/>
                  <a:pt x="135" y="4043"/>
                  <a:pt x="399" y="3714"/>
                </a:cubicBezTo>
                <a:cubicBezTo>
                  <a:pt x="663" y="3385"/>
                  <a:pt x="982" y="3223"/>
                  <a:pt x="1349" y="3223"/>
                </a:cubicBezTo>
                <a:lnTo>
                  <a:pt x="5638" y="3223"/>
                </a:lnTo>
                <a:lnTo>
                  <a:pt x="6319" y="1460"/>
                </a:lnTo>
                <a:cubicBezTo>
                  <a:pt x="6458" y="1058"/>
                  <a:pt x="6718" y="714"/>
                  <a:pt x="7090" y="426"/>
                </a:cubicBezTo>
                <a:cubicBezTo>
                  <a:pt x="7467" y="144"/>
                  <a:pt x="7839" y="0"/>
                  <a:pt x="8204" y="0"/>
                </a:cubicBezTo>
                <a:lnTo>
                  <a:pt x="13396" y="0"/>
                </a:lnTo>
                <a:cubicBezTo>
                  <a:pt x="13763" y="0"/>
                  <a:pt x="14136" y="144"/>
                  <a:pt x="14510" y="426"/>
                </a:cubicBezTo>
                <a:cubicBezTo>
                  <a:pt x="14885" y="714"/>
                  <a:pt x="15147" y="1058"/>
                  <a:pt x="15294" y="1460"/>
                </a:cubicBezTo>
                <a:lnTo>
                  <a:pt x="15962" y="3223"/>
                </a:lnTo>
                <a:lnTo>
                  <a:pt x="20263" y="3223"/>
                </a:lnTo>
                <a:close/>
                <a:moveTo>
                  <a:pt x="10806" y="19185"/>
                </a:moveTo>
                <a:cubicBezTo>
                  <a:pt x="11572" y="19185"/>
                  <a:pt x="12299" y="19003"/>
                  <a:pt x="12987" y="18650"/>
                </a:cubicBezTo>
                <a:cubicBezTo>
                  <a:pt x="13673" y="18295"/>
                  <a:pt x="14270" y="17810"/>
                  <a:pt x="14775" y="17196"/>
                </a:cubicBezTo>
                <a:cubicBezTo>
                  <a:pt x="15279" y="16582"/>
                  <a:pt x="15678" y="15862"/>
                  <a:pt x="15974" y="15048"/>
                </a:cubicBezTo>
                <a:cubicBezTo>
                  <a:pt x="16270" y="14235"/>
                  <a:pt x="16420" y="13356"/>
                  <a:pt x="16420" y="12422"/>
                </a:cubicBezTo>
                <a:cubicBezTo>
                  <a:pt x="16420" y="11499"/>
                  <a:pt x="16270" y="10624"/>
                  <a:pt x="15974" y="9795"/>
                </a:cubicBezTo>
                <a:cubicBezTo>
                  <a:pt x="15678" y="8967"/>
                  <a:pt x="15279" y="8250"/>
                  <a:pt x="14775" y="7645"/>
                </a:cubicBezTo>
                <a:cubicBezTo>
                  <a:pt x="14270" y="7036"/>
                  <a:pt x="13673" y="6558"/>
                  <a:pt x="12987" y="6199"/>
                </a:cubicBezTo>
                <a:cubicBezTo>
                  <a:pt x="12299" y="5844"/>
                  <a:pt x="11572" y="5667"/>
                  <a:pt x="10806" y="5667"/>
                </a:cubicBezTo>
                <a:cubicBezTo>
                  <a:pt x="10040" y="5667"/>
                  <a:pt x="9313" y="5847"/>
                  <a:pt x="8620" y="6199"/>
                </a:cubicBezTo>
                <a:cubicBezTo>
                  <a:pt x="7930" y="6558"/>
                  <a:pt x="7332" y="7036"/>
                  <a:pt x="6828" y="7645"/>
                </a:cubicBezTo>
                <a:cubicBezTo>
                  <a:pt x="6324" y="8250"/>
                  <a:pt x="5922" y="8964"/>
                  <a:pt x="5626" y="9789"/>
                </a:cubicBezTo>
                <a:cubicBezTo>
                  <a:pt x="5330" y="10612"/>
                  <a:pt x="5180" y="11491"/>
                  <a:pt x="5180" y="12422"/>
                </a:cubicBezTo>
                <a:cubicBezTo>
                  <a:pt x="5180" y="13356"/>
                  <a:pt x="5330" y="14235"/>
                  <a:pt x="5626" y="15048"/>
                </a:cubicBezTo>
                <a:cubicBezTo>
                  <a:pt x="5922" y="15862"/>
                  <a:pt x="6324" y="16582"/>
                  <a:pt x="6828" y="17196"/>
                </a:cubicBezTo>
                <a:cubicBezTo>
                  <a:pt x="7332" y="17810"/>
                  <a:pt x="7930" y="18295"/>
                  <a:pt x="8620" y="18650"/>
                </a:cubicBezTo>
                <a:cubicBezTo>
                  <a:pt x="9313" y="19006"/>
                  <a:pt x="10040" y="19185"/>
                  <a:pt x="10806" y="19185"/>
                </a:cubicBezTo>
                <a:moveTo>
                  <a:pt x="10806" y="7833"/>
                </a:moveTo>
                <a:cubicBezTo>
                  <a:pt x="11337" y="7833"/>
                  <a:pt x="11834" y="7953"/>
                  <a:pt x="12295" y="8191"/>
                </a:cubicBezTo>
                <a:cubicBezTo>
                  <a:pt x="12755" y="8432"/>
                  <a:pt x="13159" y="8755"/>
                  <a:pt x="13502" y="9169"/>
                </a:cubicBezTo>
                <a:cubicBezTo>
                  <a:pt x="13847" y="9584"/>
                  <a:pt x="14118" y="10069"/>
                  <a:pt x="14317" y="10624"/>
                </a:cubicBezTo>
                <a:cubicBezTo>
                  <a:pt x="14515" y="11185"/>
                  <a:pt x="14615" y="11781"/>
                  <a:pt x="14615" y="12422"/>
                </a:cubicBezTo>
                <a:cubicBezTo>
                  <a:pt x="14615" y="13056"/>
                  <a:pt x="14515" y="13650"/>
                  <a:pt x="14317" y="14205"/>
                </a:cubicBezTo>
                <a:cubicBezTo>
                  <a:pt x="14118" y="14757"/>
                  <a:pt x="13847" y="15245"/>
                  <a:pt x="13502" y="15668"/>
                </a:cubicBezTo>
                <a:cubicBezTo>
                  <a:pt x="13159" y="16091"/>
                  <a:pt x="12752" y="16420"/>
                  <a:pt x="12290" y="16661"/>
                </a:cubicBezTo>
                <a:cubicBezTo>
                  <a:pt x="11825" y="16899"/>
                  <a:pt x="11330" y="17017"/>
                  <a:pt x="10806" y="17017"/>
                </a:cubicBezTo>
                <a:cubicBezTo>
                  <a:pt x="10275" y="17017"/>
                  <a:pt x="9778" y="16899"/>
                  <a:pt x="9313" y="16661"/>
                </a:cubicBezTo>
                <a:cubicBezTo>
                  <a:pt x="8848" y="16420"/>
                  <a:pt x="8444" y="16091"/>
                  <a:pt x="8101" y="15668"/>
                </a:cubicBezTo>
                <a:cubicBezTo>
                  <a:pt x="7756" y="15245"/>
                  <a:pt x="7484" y="14755"/>
                  <a:pt x="7286" y="14199"/>
                </a:cubicBezTo>
                <a:cubicBezTo>
                  <a:pt x="7085" y="13641"/>
                  <a:pt x="6985" y="13045"/>
                  <a:pt x="6985" y="12422"/>
                </a:cubicBezTo>
                <a:cubicBezTo>
                  <a:pt x="6985" y="11781"/>
                  <a:pt x="7085" y="11185"/>
                  <a:pt x="7286" y="10624"/>
                </a:cubicBezTo>
                <a:cubicBezTo>
                  <a:pt x="7484" y="10068"/>
                  <a:pt x="7756" y="9584"/>
                  <a:pt x="8101" y="9169"/>
                </a:cubicBezTo>
                <a:cubicBezTo>
                  <a:pt x="8444" y="8755"/>
                  <a:pt x="8848" y="8432"/>
                  <a:pt x="9313" y="8191"/>
                </a:cubicBezTo>
                <a:cubicBezTo>
                  <a:pt x="9778" y="7953"/>
                  <a:pt x="10275" y="7833"/>
                  <a:pt x="10806" y="7833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5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>
            <a:spLocks/>
          </p:cNvSpPr>
          <p:nvPr/>
        </p:nvSpPr>
        <p:spPr bwMode="auto">
          <a:xfrm>
            <a:off x="6726238" y="2184400"/>
            <a:ext cx="357187" cy="296863"/>
          </a:xfrm>
          <a:custGeom>
            <a:avLst/>
            <a:gdLst>
              <a:gd name="T0" fmla="*/ 23626465 w 21600"/>
              <a:gd name="T1" fmla="*/ 7147248 h 21579"/>
              <a:gd name="T2" fmla="*/ 23208622 w 21600"/>
              <a:gd name="T3" fmla="*/ 8141200 h 21579"/>
              <a:gd name="T4" fmla="*/ 22164047 w 21600"/>
              <a:gd name="T5" fmla="*/ 8697558 h 21579"/>
              <a:gd name="T6" fmla="*/ 22164047 w 21600"/>
              <a:gd name="T7" fmla="*/ 12642193 h 21579"/>
              <a:gd name="T8" fmla="*/ 21581037 w 21600"/>
              <a:gd name="T9" fmla="*/ 13796733 h 21579"/>
              <a:gd name="T10" fmla="*/ 20190784 w 21600"/>
              <a:gd name="T11" fmla="*/ 14276977 h 21579"/>
              <a:gd name="T12" fmla="*/ 18088471 w 21600"/>
              <a:gd name="T13" fmla="*/ 12865184 h 21579"/>
              <a:gd name="T14" fmla="*/ 15440323 w 21600"/>
              <a:gd name="T15" fmla="*/ 11610170 h 21579"/>
              <a:gd name="T16" fmla="*/ 12524217 w 21600"/>
              <a:gd name="T17" fmla="*/ 10631446 h 21579"/>
              <a:gd name="T18" fmla="*/ 9613569 w 21600"/>
              <a:gd name="T19" fmla="*/ 10097930 h 21579"/>
              <a:gd name="T20" fmla="*/ 8716632 w 21600"/>
              <a:gd name="T21" fmla="*/ 10524876 h 21579"/>
              <a:gd name="T22" fmla="*/ 8241903 w 21600"/>
              <a:gd name="T23" fmla="*/ 11192357 h 21579"/>
              <a:gd name="T24" fmla="*/ 8215676 w 21600"/>
              <a:gd name="T25" fmla="*/ 11947345 h 21579"/>
              <a:gd name="T26" fmla="*/ 8692555 w 21600"/>
              <a:gd name="T27" fmla="*/ 12642193 h 21579"/>
              <a:gd name="T28" fmla="*/ 8397247 w 21600"/>
              <a:gd name="T29" fmla="*/ 13450454 h 21579"/>
              <a:gd name="T30" fmla="*/ 8659746 w 21600"/>
              <a:gd name="T31" fmla="*/ 14160530 h 21579"/>
              <a:gd name="T32" fmla="*/ 9295276 w 21600"/>
              <a:gd name="T33" fmla="*/ 14817335 h 21579"/>
              <a:gd name="T34" fmla="*/ 10140785 w 21600"/>
              <a:gd name="T35" fmla="*/ 15442938 h 21579"/>
              <a:gd name="T36" fmla="*/ 9249337 w 21600"/>
              <a:gd name="T37" fmla="*/ 16144655 h 21579"/>
              <a:gd name="T38" fmla="*/ 7888618 w 21600"/>
              <a:gd name="T39" fmla="*/ 16417110 h 21579"/>
              <a:gd name="T40" fmla="*/ 6472105 w 21600"/>
              <a:gd name="T41" fmla="*/ 16305242 h 21579"/>
              <a:gd name="T42" fmla="*/ 5384866 w 21600"/>
              <a:gd name="T43" fmla="*/ 15838709 h 21579"/>
              <a:gd name="T44" fmla="*/ 4870781 w 21600"/>
              <a:gd name="T45" fmla="*/ 14503030 h 21579"/>
              <a:gd name="T46" fmla="*/ 4410273 w 21600"/>
              <a:gd name="T47" fmla="*/ 13108727 h 21579"/>
              <a:gd name="T48" fmla="*/ 4230886 w 21600"/>
              <a:gd name="T49" fmla="*/ 11629978 h 21579"/>
              <a:gd name="T50" fmla="*/ 4539357 w 21600"/>
              <a:gd name="T51" fmla="*/ 10011168 h 21579"/>
              <a:gd name="T52" fmla="*/ 1973262 w 21600"/>
              <a:gd name="T53" fmla="*/ 10011168 h 21579"/>
              <a:gd name="T54" fmla="*/ 584101 w 21600"/>
              <a:gd name="T55" fmla="*/ 9530923 h 21579"/>
              <a:gd name="T56" fmla="*/ 0 w 21600"/>
              <a:gd name="T57" fmla="*/ 8364963 h 21579"/>
              <a:gd name="T58" fmla="*/ 0 w 21600"/>
              <a:gd name="T59" fmla="*/ 5916594 h 21579"/>
              <a:gd name="T60" fmla="*/ 575336 w 21600"/>
              <a:gd name="T61" fmla="*/ 4752896 h 21579"/>
              <a:gd name="T62" fmla="*/ 1973262 w 21600"/>
              <a:gd name="T63" fmla="*/ 4265810 h 21579"/>
              <a:gd name="T64" fmla="*/ 8370987 w 21600"/>
              <a:gd name="T65" fmla="*/ 4265810 h 21579"/>
              <a:gd name="T66" fmla="*/ 11512418 w 21600"/>
              <a:gd name="T67" fmla="*/ 3908882 h 21579"/>
              <a:gd name="T68" fmla="*/ 14778567 w 21600"/>
              <a:gd name="T69" fmla="*/ 2948393 h 21579"/>
              <a:gd name="T70" fmla="*/ 17799711 w 21600"/>
              <a:gd name="T71" fmla="*/ 1576933 h 21579"/>
              <a:gd name="T72" fmla="*/ 20190784 w 21600"/>
              <a:gd name="T73" fmla="*/ 0 h 21579"/>
              <a:gd name="T74" fmla="*/ 21581037 w 21600"/>
              <a:gd name="T75" fmla="*/ 482534 h 21579"/>
              <a:gd name="T76" fmla="*/ 22164047 w 21600"/>
              <a:gd name="T77" fmla="*/ 1648495 h 21579"/>
              <a:gd name="T78" fmla="*/ 22164047 w 21600"/>
              <a:gd name="T79" fmla="*/ 5581709 h 21579"/>
              <a:gd name="T80" fmla="*/ 23208622 w 21600"/>
              <a:gd name="T81" fmla="*/ 6142619 h 21579"/>
              <a:gd name="T82" fmla="*/ 23626465 w 21600"/>
              <a:gd name="T83" fmla="*/ 7147248 h 21579"/>
              <a:gd name="T84" fmla="*/ 20190784 w 21600"/>
              <a:gd name="T85" fmla="*/ 2172852 h 21579"/>
              <a:gd name="T86" fmla="*/ 18062211 w 21600"/>
              <a:gd name="T87" fmla="*/ 3388304 h 21579"/>
              <a:gd name="T88" fmla="*/ 15619710 w 21600"/>
              <a:gd name="T89" fmla="*/ 4440108 h 21579"/>
              <a:gd name="T90" fmla="*/ 12992365 w 21600"/>
              <a:gd name="T91" fmla="*/ 5268921 h 21579"/>
              <a:gd name="T92" fmla="*/ 10344249 w 21600"/>
              <a:gd name="T93" fmla="*/ 5787208 h 21579"/>
              <a:gd name="T94" fmla="*/ 10344249 w 21600"/>
              <a:gd name="T95" fmla="*/ 8503480 h 21579"/>
              <a:gd name="T96" fmla="*/ 12992365 w 21600"/>
              <a:gd name="T97" fmla="*/ 9027864 h 21579"/>
              <a:gd name="T98" fmla="*/ 15619710 w 21600"/>
              <a:gd name="T99" fmla="*/ 9861229 h 21579"/>
              <a:gd name="T100" fmla="*/ 18075341 w 21600"/>
              <a:gd name="T101" fmla="*/ 10919874 h 21579"/>
              <a:gd name="T102" fmla="*/ 20190784 w 21600"/>
              <a:gd name="T103" fmla="*/ 12117064 h 21579"/>
              <a:gd name="T104" fmla="*/ 20190784 w 21600"/>
              <a:gd name="T105" fmla="*/ 2172852 h 21579"/>
              <a:gd name="T106" fmla="*/ 20190784 w 21600"/>
              <a:gd name="T107" fmla="*/ 2172852 h 21579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1600" h="21579">
                <a:moveTo>
                  <a:pt x="21600" y="9391"/>
                </a:moveTo>
                <a:cubicBezTo>
                  <a:pt x="21600" y="9887"/>
                  <a:pt x="21473" y="10321"/>
                  <a:pt x="21218" y="10697"/>
                </a:cubicBezTo>
                <a:cubicBezTo>
                  <a:pt x="20963" y="11073"/>
                  <a:pt x="20648" y="11313"/>
                  <a:pt x="20263" y="11428"/>
                </a:cubicBezTo>
                <a:lnTo>
                  <a:pt x="20263" y="16611"/>
                </a:lnTo>
                <a:cubicBezTo>
                  <a:pt x="20263" y="17201"/>
                  <a:pt x="20087" y="17708"/>
                  <a:pt x="19730" y="18128"/>
                </a:cubicBezTo>
                <a:cubicBezTo>
                  <a:pt x="19375" y="18551"/>
                  <a:pt x="18951" y="18759"/>
                  <a:pt x="18459" y="18759"/>
                </a:cubicBezTo>
                <a:cubicBezTo>
                  <a:pt x="17928" y="18122"/>
                  <a:pt x="17286" y="17506"/>
                  <a:pt x="16537" y="16904"/>
                </a:cubicBezTo>
                <a:cubicBezTo>
                  <a:pt x="15786" y="16306"/>
                  <a:pt x="14980" y="15757"/>
                  <a:pt x="14116" y="15255"/>
                </a:cubicBezTo>
                <a:cubicBezTo>
                  <a:pt x="13254" y="14756"/>
                  <a:pt x="12363" y="14325"/>
                  <a:pt x="11450" y="13969"/>
                </a:cubicBezTo>
                <a:cubicBezTo>
                  <a:pt x="10537" y="13614"/>
                  <a:pt x="9648" y="13380"/>
                  <a:pt x="8789" y="13268"/>
                </a:cubicBezTo>
                <a:cubicBezTo>
                  <a:pt x="8453" y="13379"/>
                  <a:pt x="8179" y="13564"/>
                  <a:pt x="7969" y="13829"/>
                </a:cubicBezTo>
                <a:cubicBezTo>
                  <a:pt x="7758" y="14093"/>
                  <a:pt x="7614" y="14386"/>
                  <a:pt x="7535" y="14706"/>
                </a:cubicBezTo>
                <a:cubicBezTo>
                  <a:pt x="7457" y="15029"/>
                  <a:pt x="7450" y="15361"/>
                  <a:pt x="7511" y="15698"/>
                </a:cubicBezTo>
                <a:cubicBezTo>
                  <a:pt x="7575" y="16036"/>
                  <a:pt x="7719" y="16341"/>
                  <a:pt x="7947" y="16611"/>
                </a:cubicBezTo>
                <a:cubicBezTo>
                  <a:pt x="7751" y="16992"/>
                  <a:pt x="7660" y="17347"/>
                  <a:pt x="7677" y="17673"/>
                </a:cubicBezTo>
                <a:cubicBezTo>
                  <a:pt x="7692" y="17993"/>
                  <a:pt x="7773" y="18307"/>
                  <a:pt x="7917" y="18606"/>
                </a:cubicBezTo>
                <a:cubicBezTo>
                  <a:pt x="8059" y="18909"/>
                  <a:pt x="8255" y="19193"/>
                  <a:pt x="8498" y="19469"/>
                </a:cubicBezTo>
                <a:cubicBezTo>
                  <a:pt x="8737" y="19745"/>
                  <a:pt x="8997" y="20021"/>
                  <a:pt x="9271" y="20291"/>
                </a:cubicBezTo>
                <a:cubicBezTo>
                  <a:pt x="9114" y="20696"/>
                  <a:pt x="8843" y="21001"/>
                  <a:pt x="8456" y="21213"/>
                </a:cubicBezTo>
                <a:cubicBezTo>
                  <a:pt x="8069" y="21424"/>
                  <a:pt x="7655" y="21541"/>
                  <a:pt x="7212" y="21571"/>
                </a:cubicBezTo>
                <a:cubicBezTo>
                  <a:pt x="6772" y="21600"/>
                  <a:pt x="6341" y="21550"/>
                  <a:pt x="5917" y="21424"/>
                </a:cubicBezTo>
                <a:cubicBezTo>
                  <a:pt x="5496" y="21295"/>
                  <a:pt x="5163" y="21092"/>
                  <a:pt x="4923" y="20811"/>
                </a:cubicBezTo>
                <a:cubicBezTo>
                  <a:pt x="4781" y="20241"/>
                  <a:pt x="4625" y="19657"/>
                  <a:pt x="4453" y="19056"/>
                </a:cubicBezTo>
                <a:cubicBezTo>
                  <a:pt x="4282" y="18454"/>
                  <a:pt x="4140" y="17843"/>
                  <a:pt x="4032" y="17224"/>
                </a:cubicBezTo>
                <a:cubicBezTo>
                  <a:pt x="3922" y="16599"/>
                  <a:pt x="3868" y="15953"/>
                  <a:pt x="3868" y="15281"/>
                </a:cubicBezTo>
                <a:cubicBezTo>
                  <a:pt x="3868" y="14615"/>
                  <a:pt x="3961" y="13905"/>
                  <a:pt x="4150" y="13154"/>
                </a:cubicBezTo>
                <a:lnTo>
                  <a:pt x="1804" y="13154"/>
                </a:lnTo>
                <a:cubicBezTo>
                  <a:pt x="1312" y="13154"/>
                  <a:pt x="889" y="12945"/>
                  <a:pt x="534" y="12523"/>
                </a:cubicBezTo>
                <a:cubicBezTo>
                  <a:pt x="176" y="12100"/>
                  <a:pt x="0" y="11592"/>
                  <a:pt x="0" y="10991"/>
                </a:cubicBezTo>
                <a:lnTo>
                  <a:pt x="0" y="7774"/>
                </a:lnTo>
                <a:cubicBezTo>
                  <a:pt x="0" y="7184"/>
                  <a:pt x="176" y="6677"/>
                  <a:pt x="526" y="6245"/>
                </a:cubicBezTo>
                <a:cubicBezTo>
                  <a:pt x="879" y="5820"/>
                  <a:pt x="1305" y="5605"/>
                  <a:pt x="1804" y="5605"/>
                </a:cubicBezTo>
                <a:lnTo>
                  <a:pt x="7653" y="5605"/>
                </a:lnTo>
                <a:cubicBezTo>
                  <a:pt x="8551" y="5605"/>
                  <a:pt x="9509" y="5450"/>
                  <a:pt x="10525" y="5136"/>
                </a:cubicBezTo>
                <a:cubicBezTo>
                  <a:pt x="11541" y="4822"/>
                  <a:pt x="12537" y="4399"/>
                  <a:pt x="13511" y="3874"/>
                </a:cubicBezTo>
                <a:cubicBezTo>
                  <a:pt x="14488" y="3343"/>
                  <a:pt x="15409" y="2744"/>
                  <a:pt x="16273" y="2072"/>
                </a:cubicBezTo>
                <a:cubicBezTo>
                  <a:pt x="17135" y="1406"/>
                  <a:pt x="17864" y="713"/>
                  <a:pt x="18459" y="0"/>
                </a:cubicBezTo>
                <a:cubicBezTo>
                  <a:pt x="18951" y="0"/>
                  <a:pt x="19375" y="214"/>
                  <a:pt x="19730" y="634"/>
                </a:cubicBezTo>
                <a:cubicBezTo>
                  <a:pt x="20087" y="1057"/>
                  <a:pt x="20263" y="1567"/>
                  <a:pt x="20263" y="2166"/>
                </a:cubicBezTo>
                <a:lnTo>
                  <a:pt x="20263" y="7334"/>
                </a:lnTo>
                <a:cubicBezTo>
                  <a:pt x="20648" y="7446"/>
                  <a:pt x="20963" y="7692"/>
                  <a:pt x="21218" y="8071"/>
                </a:cubicBezTo>
                <a:cubicBezTo>
                  <a:pt x="21473" y="8455"/>
                  <a:pt x="21600" y="8895"/>
                  <a:pt x="21600" y="9391"/>
                </a:cubicBezTo>
                <a:moveTo>
                  <a:pt x="18459" y="2855"/>
                </a:moveTo>
                <a:cubicBezTo>
                  <a:pt x="17864" y="3407"/>
                  <a:pt x="17215" y="3941"/>
                  <a:pt x="16513" y="4452"/>
                </a:cubicBezTo>
                <a:cubicBezTo>
                  <a:pt x="15810" y="4963"/>
                  <a:pt x="15066" y="5423"/>
                  <a:pt x="14280" y="5834"/>
                </a:cubicBezTo>
                <a:cubicBezTo>
                  <a:pt x="13494" y="6245"/>
                  <a:pt x="12694" y="6609"/>
                  <a:pt x="11878" y="6923"/>
                </a:cubicBezTo>
                <a:cubicBezTo>
                  <a:pt x="11061" y="7237"/>
                  <a:pt x="10255" y="7463"/>
                  <a:pt x="9457" y="7604"/>
                </a:cubicBezTo>
                <a:lnTo>
                  <a:pt x="9457" y="11173"/>
                </a:lnTo>
                <a:cubicBezTo>
                  <a:pt x="10255" y="11325"/>
                  <a:pt x="11061" y="11554"/>
                  <a:pt x="11878" y="11862"/>
                </a:cubicBezTo>
                <a:cubicBezTo>
                  <a:pt x="12694" y="12170"/>
                  <a:pt x="13494" y="12537"/>
                  <a:pt x="14280" y="12957"/>
                </a:cubicBezTo>
                <a:cubicBezTo>
                  <a:pt x="15066" y="13379"/>
                  <a:pt x="15813" y="13843"/>
                  <a:pt x="16525" y="14348"/>
                </a:cubicBezTo>
                <a:cubicBezTo>
                  <a:pt x="17235" y="14856"/>
                  <a:pt x="17881" y="15381"/>
                  <a:pt x="18459" y="15921"/>
                </a:cubicBezTo>
                <a:lnTo>
                  <a:pt x="18459" y="2855"/>
                </a:lnTo>
                <a:close/>
                <a:moveTo>
                  <a:pt x="18459" y="2855"/>
                </a:move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5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>
            <a:spLocks/>
          </p:cNvSpPr>
          <p:nvPr/>
        </p:nvSpPr>
        <p:spPr bwMode="auto">
          <a:xfrm>
            <a:off x="7456488" y="3449638"/>
            <a:ext cx="357187" cy="358775"/>
          </a:xfrm>
          <a:custGeom>
            <a:avLst/>
            <a:gdLst>
              <a:gd name="T0" fmla="*/ 23360658 w 21600"/>
              <a:gd name="T1" fmla="*/ 20657488 h 21600"/>
              <a:gd name="T2" fmla="*/ 23626465 w 21600"/>
              <a:gd name="T3" fmla="*/ 21355154 h 21600"/>
              <a:gd name="T4" fmla="*/ 23360658 w 21600"/>
              <a:gd name="T5" fmla="*/ 21994582 h 21600"/>
              <a:gd name="T6" fmla="*/ 22693445 w 21600"/>
              <a:gd name="T7" fmla="*/ 22787843 h 21600"/>
              <a:gd name="T8" fmla="*/ 21901514 w 21600"/>
              <a:gd name="T9" fmla="*/ 23455843 h 21600"/>
              <a:gd name="T10" fmla="*/ 21271475 w 21600"/>
              <a:gd name="T11" fmla="*/ 23731621 h 21600"/>
              <a:gd name="T12" fmla="*/ 20575819 w 21600"/>
              <a:gd name="T13" fmla="*/ 23449247 h 21600"/>
              <a:gd name="T14" fmla="*/ 15266425 w 21600"/>
              <a:gd name="T15" fmla="*/ 18131630 h 21600"/>
              <a:gd name="T16" fmla="*/ 12677345 w 21600"/>
              <a:gd name="T17" fmla="*/ 19341276 h 21600"/>
              <a:gd name="T18" fmla="*/ 9852025 w 21600"/>
              <a:gd name="T19" fmla="*/ 19766479 h 21600"/>
              <a:gd name="T20" fmla="*/ 6035675 w 21600"/>
              <a:gd name="T21" fmla="*/ 18997382 h 21600"/>
              <a:gd name="T22" fmla="*/ 2893153 w 21600"/>
              <a:gd name="T23" fmla="*/ 16869215 h 21600"/>
              <a:gd name="T24" fmla="*/ 766763 w 21600"/>
              <a:gd name="T25" fmla="*/ 13719310 h 21600"/>
              <a:gd name="T26" fmla="*/ 0 w 21600"/>
              <a:gd name="T27" fmla="*/ 9888178 h 21600"/>
              <a:gd name="T28" fmla="*/ 766763 w 21600"/>
              <a:gd name="T29" fmla="*/ 6059268 h 21600"/>
              <a:gd name="T30" fmla="*/ 2893153 w 21600"/>
              <a:gd name="T31" fmla="*/ 2907108 h 21600"/>
              <a:gd name="T32" fmla="*/ 6029127 w 21600"/>
              <a:gd name="T33" fmla="*/ 778974 h 21600"/>
              <a:gd name="T34" fmla="*/ 9852025 w 21600"/>
              <a:gd name="T35" fmla="*/ 0 h 21600"/>
              <a:gd name="T36" fmla="*/ 13659611 w 21600"/>
              <a:gd name="T37" fmla="*/ 778974 h 21600"/>
              <a:gd name="T38" fmla="*/ 16799950 w 21600"/>
              <a:gd name="T39" fmla="*/ 2907108 h 21600"/>
              <a:gd name="T40" fmla="*/ 18923033 w 21600"/>
              <a:gd name="T41" fmla="*/ 6059268 h 21600"/>
              <a:gd name="T42" fmla="*/ 19692011 w 21600"/>
              <a:gd name="T43" fmla="*/ 9888178 h 21600"/>
              <a:gd name="T44" fmla="*/ 19268711 w 21600"/>
              <a:gd name="T45" fmla="*/ 12732673 h 21600"/>
              <a:gd name="T46" fmla="*/ 18063303 w 21600"/>
              <a:gd name="T47" fmla="*/ 15323365 h 21600"/>
              <a:gd name="T48" fmla="*/ 23360658 w 21600"/>
              <a:gd name="T49" fmla="*/ 20657488 h 21600"/>
              <a:gd name="T50" fmla="*/ 3934453 w 21600"/>
              <a:gd name="T51" fmla="*/ 9888178 h 21600"/>
              <a:gd name="T52" fmla="*/ 4406999 w 21600"/>
              <a:gd name="T53" fmla="*/ 12215191 h 21600"/>
              <a:gd name="T54" fmla="*/ 5680207 w 21600"/>
              <a:gd name="T55" fmla="*/ 14086241 h 21600"/>
              <a:gd name="T56" fmla="*/ 7556103 w 21600"/>
              <a:gd name="T57" fmla="*/ 15348656 h 21600"/>
              <a:gd name="T58" fmla="*/ 9848751 w 21600"/>
              <a:gd name="T59" fmla="*/ 15814496 h 21600"/>
              <a:gd name="T60" fmla="*/ 12132634 w 21600"/>
              <a:gd name="T61" fmla="*/ 15348656 h 21600"/>
              <a:gd name="T62" fmla="*/ 14003040 w 21600"/>
              <a:gd name="T63" fmla="*/ 14086241 h 21600"/>
              <a:gd name="T64" fmla="*/ 15276248 w 21600"/>
              <a:gd name="T65" fmla="*/ 12215191 h 21600"/>
              <a:gd name="T66" fmla="*/ 15748794 w 21600"/>
              <a:gd name="T67" fmla="*/ 9888178 h 21600"/>
              <a:gd name="T68" fmla="*/ 15276248 w 21600"/>
              <a:gd name="T69" fmla="*/ 7595207 h 21600"/>
              <a:gd name="T70" fmla="*/ 14003040 w 21600"/>
              <a:gd name="T71" fmla="*/ 5705463 h 21600"/>
              <a:gd name="T72" fmla="*/ 12132634 w 21600"/>
              <a:gd name="T73" fmla="*/ 4429888 h 21600"/>
              <a:gd name="T74" fmla="*/ 9848751 w 21600"/>
              <a:gd name="T75" fmla="*/ 3961861 h 21600"/>
              <a:gd name="T76" fmla="*/ 7556103 w 21600"/>
              <a:gd name="T77" fmla="*/ 4429888 h 21600"/>
              <a:gd name="T78" fmla="*/ 5680207 w 21600"/>
              <a:gd name="T79" fmla="*/ 5705463 h 21600"/>
              <a:gd name="T80" fmla="*/ 4406999 w 21600"/>
              <a:gd name="T81" fmla="*/ 7595207 h 21600"/>
              <a:gd name="T82" fmla="*/ 3934453 w 21600"/>
              <a:gd name="T83" fmla="*/ 9888178 h 21600"/>
              <a:gd name="T84" fmla="*/ 9852025 w 21600"/>
              <a:gd name="T85" fmla="*/ 6142764 h 21600"/>
              <a:gd name="T86" fmla="*/ 10361745 w 21600"/>
              <a:gd name="T87" fmla="*/ 6356989 h 21600"/>
              <a:gd name="T88" fmla="*/ 10575032 w 21600"/>
              <a:gd name="T89" fmla="*/ 6899762 h 21600"/>
              <a:gd name="T90" fmla="*/ 10361745 w 21600"/>
              <a:gd name="T91" fmla="*/ 7411742 h 21600"/>
              <a:gd name="T92" fmla="*/ 9852025 w 21600"/>
              <a:gd name="T93" fmla="*/ 7629282 h 21600"/>
              <a:gd name="T94" fmla="*/ 8260523 w 21600"/>
              <a:gd name="T95" fmla="*/ 8280808 h 21600"/>
              <a:gd name="T96" fmla="*/ 7602041 w 21600"/>
              <a:gd name="T97" fmla="*/ 9884864 h 21600"/>
              <a:gd name="T98" fmla="*/ 7388754 w 21600"/>
              <a:gd name="T99" fmla="*/ 10400158 h 21600"/>
              <a:gd name="T100" fmla="*/ 6879034 w 21600"/>
              <a:gd name="T101" fmla="*/ 10611102 h 21600"/>
              <a:gd name="T102" fmla="*/ 6328833 w 21600"/>
              <a:gd name="T103" fmla="*/ 10400158 h 21600"/>
              <a:gd name="T104" fmla="*/ 6125369 w 21600"/>
              <a:gd name="T105" fmla="*/ 9884864 h 21600"/>
              <a:gd name="T106" fmla="*/ 6413070 w 21600"/>
              <a:gd name="T107" fmla="*/ 8444518 h 21600"/>
              <a:gd name="T108" fmla="*/ 7215915 w 21600"/>
              <a:gd name="T109" fmla="*/ 7241435 h 21600"/>
              <a:gd name="T110" fmla="*/ 8397247 w 21600"/>
              <a:gd name="T111" fmla="*/ 6435016 h 21600"/>
              <a:gd name="T112" fmla="*/ 9852025 w 21600"/>
              <a:gd name="T113" fmla="*/ 6142764 h 21600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1600" h="21600">
                <a:moveTo>
                  <a:pt x="21357" y="18802"/>
                </a:moveTo>
                <a:cubicBezTo>
                  <a:pt x="21518" y="18965"/>
                  <a:pt x="21600" y="19177"/>
                  <a:pt x="21600" y="19437"/>
                </a:cubicBezTo>
                <a:cubicBezTo>
                  <a:pt x="21600" y="19581"/>
                  <a:pt x="21518" y="19776"/>
                  <a:pt x="21357" y="20019"/>
                </a:cubicBezTo>
                <a:cubicBezTo>
                  <a:pt x="21193" y="20261"/>
                  <a:pt x="20990" y="20504"/>
                  <a:pt x="20747" y="20741"/>
                </a:cubicBezTo>
                <a:cubicBezTo>
                  <a:pt x="20504" y="20979"/>
                  <a:pt x="20261" y="21185"/>
                  <a:pt x="20023" y="21349"/>
                </a:cubicBezTo>
                <a:cubicBezTo>
                  <a:pt x="19783" y="21518"/>
                  <a:pt x="19594" y="21600"/>
                  <a:pt x="19447" y="21600"/>
                </a:cubicBezTo>
                <a:cubicBezTo>
                  <a:pt x="19190" y="21600"/>
                  <a:pt x="18975" y="21515"/>
                  <a:pt x="18811" y="21343"/>
                </a:cubicBezTo>
                <a:lnTo>
                  <a:pt x="13957" y="16503"/>
                </a:lnTo>
                <a:cubicBezTo>
                  <a:pt x="13217" y="16980"/>
                  <a:pt x="12429" y="17350"/>
                  <a:pt x="11590" y="17604"/>
                </a:cubicBezTo>
                <a:cubicBezTo>
                  <a:pt x="10751" y="17864"/>
                  <a:pt x="9892" y="17991"/>
                  <a:pt x="9007" y="17991"/>
                </a:cubicBezTo>
                <a:cubicBezTo>
                  <a:pt x="7770" y="17991"/>
                  <a:pt x="6609" y="17760"/>
                  <a:pt x="5518" y="17291"/>
                </a:cubicBezTo>
                <a:cubicBezTo>
                  <a:pt x="4427" y="16822"/>
                  <a:pt x="3470" y="16175"/>
                  <a:pt x="2645" y="15354"/>
                </a:cubicBezTo>
                <a:cubicBezTo>
                  <a:pt x="1817" y="14535"/>
                  <a:pt x="1173" y="13580"/>
                  <a:pt x="701" y="12487"/>
                </a:cubicBezTo>
                <a:cubicBezTo>
                  <a:pt x="232" y="11400"/>
                  <a:pt x="0" y="10237"/>
                  <a:pt x="0" y="9000"/>
                </a:cubicBezTo>
                <a:cubicBezTo>
                  <a:pt x="0" y="7769"/>
                  <a:pt x="232" y="6602"/>
                  <a:pt x="701" y="5515"/>
                </a:cubicBezTo>
                <a:cubicBezTo>
                  <a:pt x="1170" y="4422"/>
                  <a:pt x="1817" y="3468"/>
                  <a:pt x="2645" y="2646"/>
                </a:cubicBezTo>
                <a:cubicBezTo>
                  <a:pt x="3470" y="1827"/>
                  <a:pt x="4425" y="1180"/>
                  <a:pt x="5512" y="709"/>
                </a:cubicBezTo>
                <a:cubicBezTo>
                  <a:pt x="6600" y="237"/>
                  <a:pt x="7764" y="0"/>
                  <a:pt x="9007" y="0"/>
                </a:cubicBezTo>
                <a:cubicBezTo>
                  <a:pt x="10245" y="0"/>
                  <a:pt x="11403" y="237"/>
                  <a:pt x="12488" y="709"/>
                </a:cubicBezTo>
                <a:cubicBezTo>
                  <a:pt x="13573" y="1180"/>
                  <a:pt x="14531" y="1827"/>
                  <a:pt x="15359" y="2646"/>
                </a:cubicBezTo>
                <a:cubicBezTo>
                  <a:pt x="16184" y="3468"/>
                  <a:pt x="16831" y="4422"/>
                  <a:pt x="17300" y="5515"/>
                </a:cubicBezTo>
                <a:cubicBezTo>
                  <a:pt x="17769" y="6602"/>
                  <a:pt x="18003" y="7769"/>
                  <a:pt x="18003" y="9000"/>
                </a:cubicBezTo>
                <a:cubicBezTo>
                  <a:pt x="18003" y="9887"/>
                  <a:pt x="17873" y="10748"/>
                  <a:pt x="17616" y="11589"/>
                </a:cubicBezTo>
                <a:cubicBezTo>
                  <a:pt x="17359" y="12434"/>
                  <a:pt x="16992" y="13219"/>
                  <a:pt x="16514" y="13947"/>
                </a:cubicBezTo>
                <a:lnTo>
                  <a:pt x="21357" y="18802"/>
                </a:lnTo>
                <a:close/>
                <a:moveTo>
                  <a:pt x="3597" y="9000"/>
                </a:moveTo>
                <a:cubicBezTo>
                  <a:pt x="3597" y="9759"/>
                  <a:pt x="3741" y="10465"/>
                  <a:pt x="4029" y="11118"/>
                </a:cubicBezTo>
                <a:cubicBezTo>
                  <a:pt x="4317" y="11770"/>
                  <a:pt x="4707" y="12338"/>
                  <a:pt x="5193" y="12821"/>
                </a:cubicBezTo>
                <a:cubicBezTo>
                  <a:pt x="5679" y="13301"/>
                  <a:pt x="6253" y="13685"/>
                  <a:pt x="6908" y="13970"/>
                </a:cubicBezTo>
                <a:cubicBezTo>
                  <a:pt x="7566" y="14252"/>
                  <a:pt x="8264" y="14394"/>
                  <a:pt x="9004" y="14394"/>
                </a:cubicBezTo>
                <a:cubicBezTo>
                  <a:pt x="9745" y="14394"/>
                  <a:pt x="10440" y="14252"/>
                  <a:pt x="11092" y="13970"/>
                </a:cubicBezTo>
                <a:cubicBezTo>
                  <a:pt x="11745" y="13685"/>
                  <a:pt x="12319" y="13301"/>
                  <a:pt x="12802" y="12821"/>
                </a:cubicBezTo>
                <a:cubicBezTo>
                  <a:pt x="13291" y="12338"/>
                  <a:pt x="13678" y="11770"/>
                  <a:pt x="13966" y="11118"/>
                </a:cubicBezTo>
                <a:cubicBezTo>
                  <a:pt x="14254" y="10465"/>
                  <a:pt x="14398" y="9759"/>
                  <a:pt x="14398" y="9000"/>
                </a:cubicBezTo>
                <a:cubicBezTo>
                  <a:pt x="14398" y="8260"/>
                  <a:pt x="14254" y="7565"/>
                  <a:pt x="13966" y="6913"/>
                </a:cubicBezTo>
                <a:cubicBezTo>
                  <a:pt x="13675" y="6258"/>
                  <a:pt x="13291" y="5684"/>
                  <a:pt x="12802" y="5193"/>
                </a:cubicBezTo>
                <a:cubicBezTo>
                  <a:pt x="12316" y="4704"/>
                  <a:pt x="11745" y="4317"/>
                  <a:pt x="11092" y="4032"/>
                </a:cubicBezTo>
                <a:cubicBezTo>
                  <a:pt x="10440" y="3750"/>
                  <a:pt x="9742" y="3606"/>
                  <a:pt x="9004" y="3606"/>
                </a:cubicBezTo>
                <a:cubicBezTo>
                  <a:pt x="8267" y="3606"/>
                  <a:pt x="7566" y="3750"/>
                  <a:pt x="6908" y="4032"/>
                </a:cubicBezTo>
                <a:cubicBezTo>
                  <a:pt x="6253" y="4317"/>
                  <a:pt x="5676" y="4704"/>
                  <a:pt x="5193" y="5193"/>
                </a:cubicBezTo>
                <a:cubicBezTo>
                  <a:pt x="4707" y="5684"/>
                  <a:pt x="4317" y="6258"/>
                  <a:pt x="4029" y="6913"/>
                </a:cubicBezTo>
                <a:cubicBezTo>
                  <a:pt x="3741" y="7565"/>
                  <a:pt x="3597" y="8257"/>
                  <a:pt x="3597" y="9000"/>
                </a:cubicBezTo>
                <a:moveTo>
                  <a:pt x="9007" y="5591"/>
                </a:moveTo>
                <a:cubicBezTo>
                  <a:pt x="9185" y="5591"/>
                  <a:pt x="9344" y="5656"/>
                  <a:pt x="9473" y="5786"/>
                </a:cubicBezTo>
                <a:cubicBezTo>
                  <a:pt x="9603" y="5919"/>
                  <a:pt x="9668" y="6082"/>
                  <a:pt x="9668" y="6280"/>
                </a:cubicBezTo>
                <a:cubicBezTo>
                  <a:pt x="9668" y="6461"/>
                  <a:pt x="9603" y="6616"/>
                  <a:pt x="9473" y="6746"/>
                </a:cubicBezTo>
                <a:cubicBezTo>
                  <a:pt x="9344" y="6879"/>
                  <a:pt x="9185" y="6944"/>
                  <a:pt x="9007" y="6944"/>
                </a:cubicBezTo>
                <a:cubicBezTo>
                  <a:pt x="8439" y="6944"/>
                  <a:pt x="7953" y="7144"/>
                  <a:pt x="7552" y="7537"/>
                </a:cubicBezTo>
                <a:cubicBezTo>
                  <a:pt x="7151" y="7935"/>
                  <a:pt x="6950" y="8423"/>
                  <a:pt x="6950" y="8997"/>
                </a:cubicBezTo>
                <a:cubicBezTo>
                  <a:pt x="6950" y="9180"/>
                  <a:pt x="6885" y="9333"/>
                  <a:pt x="6755" y="9466"/>
                </a:cubicBezTo>
                <a:cubicBezTo>
                  <a:pt x="6623" y="9596"/>
                  <a:pt x="6467" y="9658"/>
                  <a:pt x="6289" y="9658"/>
                </a:cubicBezTo>
                <a:cubicBezTo>
                  <a:pt x="6080" y="9658"/>
                  <a:pt x="5914" y="9596"/>
                  <a:pt x="5786" y="9466"/>
                </a:cubicBezTo>
                <a:cubicBezTo>
                  <a:pt x="5659" y="9333"/>
                  <a:pt x="5600" y="9180"/>
                  <a:pt x="5600" y="8997"/>
                </a:cubicBezTo>
                <a:cubicBezTo>
                  <a:pt x="5600" y="8539"/>
                  <a:pt x="5685" y="8104"/>
                  <a:pt x="5863" y="7686"/>
                </a:cubicBezTo>
                <a:cubicBezTo>
                  <a:pt x="6038" y="7271"/>
                  <a:pt x="6281" y="6907"/>
                  <a:pt x="6597" y="6591"/>
                </a:cubicBezTo>
                <a:cubicBezTo>
                  <a:pt x="6905" y="6277"/>
                  <a:pt x="7264" y="6029"/>
                  <a:pt x="7677" y="5857"/>
                </a:cubicBezTo>
                <a:cubicBezTo>
                  <a:pt x="8086" y="5681"/>
                  <a:pt x="8530" y="5591"/>
                  <a:pt x="9007" y="5591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5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>
            <a:spLocks/>
          </p:cNvSpPr>
          <p:nvPr/>
        </p:nvSpPr>
        <p:spPr bwMode="auto">
          <a:xfrm>
            <a:off x="5202238" y="4794250"/>
            <a:ext cx="355600" cy="355600"/>
          </a:xfrm>
          <a:custGeom>
            <a:avLst/>
            <a:gdLst>
              <a:gd name="T0" fmla="*/ 20487631 w 21600"/>
              <a:gd name="T1" fmla="*/ 0 h 21600"/>
              <a:gd name="T2" fmla="*/ 22563709 w 21600"/>
              <a:gd name="T3" fmla="*/ 862956 h 21600"/>
              <a:gd name="T4" fmla="*/ 23416919 w 21600"/>
              <a:gd name="T5" fmla="*/ 2939034 h 21600"/>
              <a:gd name="T6" fmla="*/ 23416919 w 21600"/>
              <a:gd name="T7" fmla="*/ 20471365 h 21600"/>
              <a:gd name="T8" fmla="*/ 23181663 w 21600"/>
              <a:gd name="T9" fmla="*/ 21630292 h 21600"/>
              <a:gd name="T10" fmla="*/ 22553963 w 21600"/>
              <a:gd name="T11" fmla="*/ 22553963 h 21600"/>
              <a:gd name="T12" fmla="*/ 21617286 w 21600"/>
              <a:gd name="T13" fmla="*/ 23175176 h 21600"/>
              <a:gd name="T14" fmla="*/ 20487631 w 21600"/>
              <a:gd name="T15" fmla="*/ 23410399 h 21600"/>
              <a:gd name="T16" fmla="*/ 13080944 w 21600"/>
              <a:gd name="T17" fmla="*/ 23410399 h 21600"/>
              <a:gd name="T18" fmla="*/ 13080944 w 21600"/>
              <a:gd name="T19" fmla="*/ 13607824 h 21600"/>
              <a:gd name="T20" fmla="*/ 15704514 w 21600"/>
              <a:gd name="T21" fmla="*/ 13607824 h 21600"/>
              <a:gd name="T22" fmla="*/ 16033016 w 21600"/>
              <a:gd name="T23" fmla="*/ 13487480 h 21600"/>
              <a:gd name="T24" fmla="*/ 16176112 w 21600"/>
              <a:gd name="T25" fmla="*/ 13165497 h 21600"/>
              <a:gd name="T26" fmla="*/ 16357139 w 21600"/>
              <a:gd name="T27" fmla="*/ 10601588 h 21600"/>
              <a:gd name="T28" fmla="*/ 16236828 w 21600"/>
              <a:gd name="T29" fmla="*/ 10238383 h 21600"/>
              <a:gd name="T30" fmla="*/ 15886660 w 21600"/>
              <a:gd name="T31" fmla="*/ 10085540 h 21600"/>
              <a:gd name="T32" fmla="*/ 13080944 w 21600"/>
              <a:gd name="T33" fmla="*/ 10085540 h 21600"/>
              <a:gd name="T34" fmla="*/ 13080944 w 21600"/>
              <a:gd name="T35" fmla="*/ 8958058 h 21600"/>
              <a:gd name="T36" fmla="*/ 13243565 w 21600"/>
              <a:gd name="T37" fmla="*/ 8127633 h 21600"/>
              <a:gd name="T38" fmla="*/ 14055584 w 21600"/>
              <a:gd name="T39" fmla="*/ 7923822 h 21600"/>
              <a:gd name="T40" fmla="*/ 14902274 w 21600"/>
              <a:gd name="T41" fmla="*/ 7986677 h 21600"/>
              <a:gd name="T42" fmla="*/ 15793414 w 21600"/>
              <a:gd name="T43" fmla="*/ 8152558 h 21600"/>
              <a:gd name="T44" fmla="*/ 16000485 w 21600"/>
              <a:gd name="T45" fmla="*/ 8129806 h 21600"/>
              <a:gd name="T46" fmla="*/ 16176112 w 21600"/>
              <a:gd name="T47" fmla="*/ 8047393 h 21600"/>
              <a:gd name="T48" fmla="*/ 16389670 w 21600"/>
              <a:gd name="T49" fmla="*/ 7713491 h 21600"/>
              <a:gd name="T50" fmla="*/ 16736577 w 21600"/>
              <a:gd name="T51" fmla="*/ 5244968 h 21600"/>
              <a:gd name="T52" fmla="*/ 16357139 w 21600"/>
              <a:gd name="T53" fmla="*/ 4712655 h 21600"/>
              <a:gd name="T54" fmla="*/ 13491826 w 21600"/>
              <a:gd name="T55" fmla="*/ 4347309 h 21600"/>
              <a:gd name="T56" fmla="*/ 8902775 w 21600"/>
              <a:gd name="T57" fmla="*/ 8811702 h 21600"/>
              <a:gd name="T58" fmla="*/ 8902775 w 21600"/>
              <a:gd name="T59" fmla="*/ 10092027 h 21600"/>
              <a:gd name="T60" fmla="*/ 7332966 w 21600"/>
              <a:gd name="T61" fmla="*/ 10092027 h 21600"/>
              <a:gd name="T62" fmla="*/ 6849449 w 21600"/>
              <a:gd name="T63" fmla="*/ 10578804 h 21600"/>
              <a:gd name="T64" fmla="*/ 6849449 w 21600"/>
              <a:gd name="T65" fmla="*/ 13139486 h 21600"/>
              <a:gd name="T66" fmla="*/ 6986058 w 21600"/>
              <a:gd name="T67" fmla="*/ 13471247 h 21600"/>
              <a:gd name="T68" fmla="*/ 7332966 w 21600"/>
              <a:gd name="T69" fmla="*/ 13614344 h 21600"/>
              <a:gd name="T70" fmla="*/ 8902775 w 21600"/>
              <a:gd name="T71" fmla="*/ 13614344 h 21600"/>
              <a:gd name="T72" fmla="*/ 8902775 w 21600"/>
              <a:gd name="T73" fmla="*/ 23416919 h 21600"/>
              <a:gd name="T74" fmla="*/ 2910849 w 21600"/>
              <a:gd name="T75" fmla="*/ 23416919 h 21600"/>
              <a:gd name="T76" fmla="*/ 1786627 w 21600"/>
              <a:gd name="T77" fmla="*/ 23181663 h 21600"/>
              <a:gd name="T78" fmla="*/ 862956 w 21600"/>
              <a:gd name="T79" fmla="*/ 22560482 h 21600"/>
              <a:gd name="T80" fmla="*/ 238515 w 21600"/>
              <a:gd name="T81" fmla="*/ 21636811 h 21600"/>
              <a:gd name="T82" fmla="*/ 0 w 21600"/>
              <a:gd name="T83" fmla="*/ 20477885 h 21600"/>
              <a:gd name="T84" fmla="*/ 0 w 21600"/>
              <a:gd name="T85" fmla="*/ 2945553 h 21600"/>
              <a:gd name="T86" fmla="*/ 238515 w 21600"/>
              <a:gd name="T87" fmla="*/ 1801805 h 21600"/>
              <a:gd name="T88" fmla="*/ 862956 w 21600"/>
              <a:gd name="T89" fmla="*/ 869475 h 21600"/>
              <a:gd name="T90" fmla="*/ 1786627 w 21600"/>
              <a:gd name="T91" fmla="*/ 241742 h 21600"/>
              <a:gd name="T92" fmla="*/ 2910849 w 21600"/>
              <a:gd name="T93" fmla="*/ 6519 h 21600"/>
              <a:gd name="T94" fmla="*/ 20487631 w 21600"/>
              <a:gd name="T95" fmla="*/ 6519 h 21600"/>
              <a:gd name="T96" fmla="*/ 20487631 w 21600"/>
              <a:gd name="T97" fmla="*/ 0 h 21600"/>
              <a:gd name="T98" fmla="*/ 20487631 w 21600"/>
              <a:gd name="T99" fmla="*/ 0 h 21600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21600" h="21600">
                <a:moveTo>
                  <a:pt x="18898" y="0"/>
                </a:moveTo>
                <a:cubicBezTo>
                  <a:pt x="19650" y="0"/>
                  <a:pt x="20287" y="264"/>
                  <a:pt x="20813" y="796"/>
                </a:cubicBezTo>
                <a:cubicBezTo>
                  <a:pt x="21336" y="1322"/>
                  <a:pt x="21600" y="1962"/>
                  <a:pt x="21600" y="2711"/>
                </a:cubicBezTo>
                <a:lnTo>
                  <a:pt x="21600" y="18883"/>
                </a:lnTo>
                <a:cubicBezTo>
                  <a:pt x="21600" y="19268"/>
                  <a:pt x="21527" y="19623"/>
                  <a:pt x="21383" y="19952"/>
                </a:cubicBezTo>
                <a:cubicBezTo>
                  <a:pt x="21236" y="20281"/>
                  <a:pt x="21042" y="20563"/>
                  <a:pt x="20804" y="20804"/>
                </a:cubicBezTo>
                <a:cubicBezTo>
                  <a:pt x="20566" y="21042"/>
                  <a:pt x="20278" y="21233"/>
                  <a:pt x="19940" y="21377"/>
                </a:cubicBezTo>
                <a:cubicBezTo>
                  <a:pt x="19603" y="21524"/>
                  <a:pt x="19256" y="21594"/>
                  <a:pt x="18898" y="21594"/>
                </a:cubicBezTo>
                <a:lnTo>
                  <a:pt x="12066" y="21594"/>
                </a:lnTo>
                <a:lnTo>
                  <a:pt x="12066" y="12552"/>
                </a:lnTo>
                <a:lnTo>
                  <a:pt x="14486" y="12552"/>
                </a:lnTo>
                <a:cubicBezTo>
                  <a:pt x="14595" y="12552"/>
                  <a:pt x="14698" y="12517"/>
                  <a:pt x="14789" y="12441"/>
                </a:cubicBezTo>
                <a:cubicBezTo>
                  <a:pt x="14877" y="12367"/>
                  <a:pt x="14921" y="12267"/>
                  <a:pt x="14921" y="12144"/>
                </a:cubicBezTo>
                <a:lnTo>
                  <a:pt x="15088" y="9779"/>
                </a:lnTo>
                <a:cubicBezTo>
                  <a:pt x="15088" y="9650"/>
                  <a:pt x="15050" y="9538"/>
                  <a:pt x="14977" y="9444"/>
                </a:cubicBezTo>
                <a:cubicBezTo>
                  <a:pt x="14883" y="9350"/>
                  <a:pt x="14774" y="9303"/>
                  <a:pt x="14654" y="9303"/>
                </a:cubicBezTo>
                <a:lnTo>
                  <a:pt x="12066" y="9303"/>
                </a:lnTo>
                <a:lnTo>
                  <a:pt x="12066" y="8263"/>
                </a:lnTo>
                <a:cubicBezTo>
                  <a:pt x="12066" y="7879"/>
                  <a:pt x="12116" y="7623"/>
                  <a:pt x="12216" y="7497"/>
                </a:cubicBezTo>
                <a:cubicBezTo>
                  <a:pt x="12313" y="7370"/>
                  <a:pt x="12565" y="7309"/>
                  <a:pt x="12965" y="7309"/>
                </a:cubicBezTo>
                <a:cubicBezTo>
                  <a:pt x="13203" y="7309"/>
                  <a:pt x="13458" y="7326"/>
                  <a:pt x="13746" y="7367"/>
                </a:cubicBezTo>
                <a:cubicBezTo>
                  <a:pt x="14034" y="7406"/>
                  <a:pt x="14307" y="7456"/>
                  <a:pt x="14568" y="7520"/>
                </a:cubicBezTo>
                <a:cubicBezTo>
                  <a:pt x="14624" y="7520"/>
                  <a:pt x="14686" y="7514"/>
                  <a:pt x="14759" y="7499"/>
                </a:cubicBezTo>
                <a:cubicBezTo>
                  <a:pt x="14830" y="7485"/>
                  <a:pt x="14883" y="7458"/>
                  <a:pt x="14921" y="7423"/>
                </a:cubicBezTo>
                <a:cubicBezTo>
                  <a:pt x="15015" y="7367"/>
                  <a:pt x="15079" y="7264"/>
                  <a:pt x="15118" y="7115"/>
                </a:cubicBezTo>
                <a:lnTo>
                  <a:pt x="15438" y="4838"/>
                </a:lnTo>
                <a:cubicBezTo>
                  <a:pt x="15479" y="4565"/>
                  <a:pt x="15361" y="4403"/>
                  <a:pt x="15088" y="4347"/>
                </a:cubicBezTo>
                <a:cubicBezTo>
                  <a:pt x="14245" y="4112"/>
                  <a:pt x="13364" y="4001"/>
                  <a:pt x="12445" y="4010"/>
                </a:cubicBezTo>
                <a:cubicBezTo>
                  <a:pt x="9625" y="4010"/>
                  <a:pt x="8212" y="5384"/>
                  <a:pt x="8212" y="8128"/>
                </a:cubicBezTo>
                <a:lnTo>
                  <a:pt x="8212" y="9309"/>
                </a:lnTo>
                <a:lnTo>
                  <a:pt x="6764" y="9309"/>
                </a:lnTo>
                <a:cubicBezTo>
                  <a:pt x="6456" y="9309"/>
                  <a:pt x="6306" y="9459"/>
                  <a:pt x="6318" y="9758"/>
                </a:cubicBezTo>
                <a:lnTo>
                  <a:pt x="6318" y="12120"/>
                </a:lnTo>
                <a:cubicBezTo>
                  <a:pt x="6318" y="12235"/>
                  <a:pt x="6356" y="12335"/>
                  <a:pt x="6444" y="12426"/>
                </a:cubicBezTo>
                <a:cubicBezTo>
                  <a:pt x="6526" y="12514"/>
                  <a:pt x="6632" y="12558"/>
                  <a:pt x="6764" y="12558"/>
                </a:cubicBezTo>
                <a:lnTo>
                  <a:pt x="8212" y="12558"/>
                </a:lnTo>
                <a:lnTo>
                  <a:pt x="8212" y="21600"/>
                </a:lnTo>
                <a:lnTo>
                  <a:pt x="2685" y="21600"/>
                </a:lnTo>
                <a:cubicBezTo>
                  <a:pt x="2320" y="21600"/>
                  <a:pt x="1974" y="21530"/>
                  <a:pt x="1648" y="21383"/>
                </a:cubicBezTo>
                <a:cubicBezTo>
                  <a:pt x="1322" y="21239"/>
                  <a:pt x="1034" y="21048"/>
                  <a:pt x="796" y="20810"/>
                </a:cubicBezTo>
                <a:cubicBezTo>
                  <a:pt x="558" y="20569"/>
                  <a:pt x="364" y="20287"/>
                  <a:pt x="220" y="19958"/>
                </a:cubicBezTo>
                <a:cubicBezTo>
                  <a:pt x="76" y="19629"/>
                  <a:pt x="0" y="19274"/>
                  <a:pt x="0" y="18889"/>
                </a:cubicBezTo>
                <a:lnTo>
                  <a:pt x="0" y="2717"/>
                </a:lnTo>
                <a:cubicBezTo>
                  <a:pt x="0" y="2353"/>
                  <a:pt x="76" y="2000"/>
                  <a:pt x="220" y="1662"/>
                </a:cubicBezTo>
                <a:cubicBezTo>
                  <a:pt x="364" y="1328"/>
                  <a:pt x="558" y="1037"/>
                  <a:pt x="796" y="802"/>
                </a:cubicBezTo>
                <a:cubicBezTo>
                  <a:pt x="1034" y="558"/>
                  <a:pt x="1322" y="370"/>
                  <a:pt x="1648" y="223"/>
                </a:cubicBezTo>
                <a:cubicBezTo>
                  <a:pt x="1974" y="76"/>
                  <a:pt x="2320" y="6"/>
                  <a:pt x="2685" y="6"/>
                </a:cubicBezTo>
                <a:lnTo>
                  <a:pt x="18898" y="6"/>
                </a:lnTo>
                <a:lnTo>
                  <a:pt x="18898" y="0"/>
                </a:lnTo>
                <a:close/>
                <a:moveTo>
                  <a:pt x="18898" y="0"/>
                </a:move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5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>
            <a:spLocks/>
          </p:cNvSpPr>
          <p:nvPr/>
        </p:nvSpPr>
        <p:spPr bwMode="auto">
          <a:xfrm>
            <a:off x="5715000" y="3314700"/>
            <a:ext cx="762000" cy="635000"/>
          </a:xfrm>
          <a:custGeom>
            <a:avLst/>
            <a:gdLst>
              <a:gd name="T0" fmla="*/ 107526667 w 21600"/>
              <a:gd name="T1" fmla="*/ 5593409 h 21600"/>
              <a:gd name="T2" fmla="*/ 100870949 w 21600"/>
              <a:gd name="T3" fmla="*/ 74671296 h 21600"/>
              <a:gd name="T4" fmla="*/ 0 w 21600"/>
              <a:gd name="T5" fmla="*/ 69077887 h 21600"/>
              <a:gd name="T6" fmla="*/ 6700520 w 21600"/>
              <a:gd name="T7" fmla="*/ 0 h 21600"/>
              <a:gd name="T8" fmla="*/ 19534011 w 21600"/>
              <a:gd name="T9" fmla="*/ 6163851 h 21600"/>
              <a:gd name="T10" fmla="*/ 7372562 w 21600"/>
              <a:gd name="T11" fmla="*/ 6143096 h 21600"/>
              <a:gd name="T12" fmla="*/ 7337707 w 21600"/>
              <a:gd name="T13" fmla="*/ 16275579 h 21600"/>
              <a:gd name="T14" fmla="*/ 19499157 w 21600"/>
              <a:gd name="T15" fmla="*/ 16306682 h 21600"/>
              <a:gd name="T16" fmla="*/ 20171198 w 21600"/>
              <a:gd name="T17" fmla="*/ 24897350 h 21600"/>
              <a:gd name="T18" fmla="*/ 8970504 w 21600"/>
              <a:gd name="T19" fmla="*/ 23009813 h 21600"/>
              <a:gd name="T20" fmla="*/ 6690572 w 21600"/>
              <a:gd name="T21" fmla="*/ 32392114 h 21600"/>
              <a:gd name="T22" fmla="*/ 17891266 w 21600"/>
              <a:gd name="T23" fmla="*/ 34279652 h 21600"/>
              <a:gd name="T24" fmla="*/ 20171198 w 21600"/>
              <a:gd name="T25" fmla="*/ 24897350 h 21600"/>
              <a:gd name="T26" fmla="*/ 17891266 w 21600"/>
              <a:gd name="T27" fmla="*/ 40401993 h 21600"/>
              <a:gd name="T28" fmla="*/ 6690572 w 21600"/>
              <a:gd name="T29" fmla="*/ 42289530 h 21600"/>
              <a:gd name="T30" fmla="*/ 8970504 w 21600"/>
              <a:gd name="T31" fmla="*/ 51671831 h 21600"/>
              <a:gd name="T32" fmla="*/ 20171198 w 21600"/>
              <a:gd name="T33" fmla="*/ 49784294 h 21600"/>
              <a:gd name="T34" fmla="*/ 19534011 w 21600"/>
              <a:gd name="T35" fmla="*/ 58416472 h 21600"/>
              <a:gd name="T36" fmla="*/ 7372562 w 21600"/>
              <a:gd name="T37" fmla="*/ 58395717 h 21600"/>
              <a:gd name="T38" fmla="*/ 7337707 w 21600"/>
              <a:gd name="T39" fmla="*/ 68528200 h 21600"/>
              <a:gd name="T40" fmla="*/ 19499157 w 21600"/>
              <a:gd name="T41" fmla="*/ 68548956 h 21600"/>
              <a:gd name="T42" fmla="*/ 80615155 w 21600"/>
              <a:gd name="T43" fmla="*/ 7505171 h 21600"/>
              <a:gd name="T44" fmla="*/ 29161599 w 21600"/>
              <a:gd name="T45" fmla="*/ 5603816 h 21600"/>
              <a:gd name="T46" fmla="*/ 26886676 w 21600"/>
              <a:gd name="T47" fmla="*/ 32392114 h 21600"/>
              <a:gd name="T48" fmla="*/ 78340162 w 21600"/>
              <a:gd name="T49" fmla="*/ 34279652 h 21600"/>
              <a:gd name="T50" fmla="*/ 80615155 w 21600"/>
              <a:gd name="T51" fmla="*/ 7505171 h 21600"/>
              <a:gd name="T52" fmla="*/ 78340162 w 21600"/>
              <a:gd name="T53" fmla="*/ 40401993 h 21600"/>
              <a:gd name="T54" fmla="*/ 26886676 w 21600"/>
              <a:gd name="T55" fmla="*/ 42289530 h 21600"/>
              <a:gd name="T56" fmla="*/ 29161599 w 21600"/>
              <a:gd name="T57" fmla="*/ 69077887 h 21600"/>
              <a:gd name="T58" fmla="*/ 80615155 w 21600"/>
              <a:gd name="T59" fmla="*/ 67176532 h 21600"/>
              <a:gd name="T60" fmla="*/ 100203917 w 21600"/>
              <a:gd name="T61" fmla="*/ 6163851 h 21600"/>
              <a:gd name="T62" fmla="*/ 88002604 w 21600"/>
              <a:gd name="T63" fmla="*/ 6143096 h 21600"/>
              <a:gd name="T64" fmla="*/ 88002604 w 21600"/>
              <a:gd name="T65" fmla="*/ 16275579 h 21600"/>
              <a:gd name="T66" fmla="*/ 100203917 w 21600"/>
              <a:gd name="T67" fmla="*/ 16306682 h 21600"/>
              <a:gd name="T68" fmla="*/ 100870949 w 21600"/>
              <a:gd name="T69" fmla="*/ 24897350 h 21600"/>
              <a:gd name="T70" fmla="*/ 89610565 w 21600"/>
              <a:gd name="T71" fmla="*/ 23009813 h 21600"/>
              <a:gd name="T72" fmla="*/ 87345520 w 21600"/>
              <a:gd name="T73" fmla="*/ 32392114 h 21600"/>
              <a:gd name="T74" fmla="*/ 98595956 w 21600"/>
              <a:gd name="T75" fmla="*/ 34279652 h 21600"/>
              <a:gd name="T76" fmla="*/ 100870949 w 21600"/>
              <a:gd name="T77" fmla="*/ 24897350 h 21600"/>
              <a:gd name="T78" fmla="*/ 98595956 w 21600"/>
              <a:gd name="T79" fmla="*/ 40401993 h 21600"/>
              <a:gd name="T80" fmla="*/ 87345520 w 21600"/>
              <a:gd name="T81" fmla="*/ 42289530 h 21600"/>
              <a:gd name="T82" fmla="*/ 89610565 w 21600"/>
              <a:gd name="T83" fmla="*/ 51671831 h 21600"/>
              <a:gd name="T84" fmla="*/ 100870949 w 21600"/>
              <a:gd name="T85" fmla="*/ 49784294 h 21600"/>
              <a:gd name="T86" fmla="*/ 100203917 w 21600"/>
              <a:gd name="T87" fmla="*/ 58416472 h 21600"/>
              <a:gd name="T88" fmla="*/ 88002604 w 21600"/>
              <a:gd name="T89" fmla="*/ 58395717 h 21600"/>
              <a:gd name="T90" fmla="*/ 88002604 w 21600"/>
              <a:gd name="T91" fmla="*/ 68528200 h 21600"/>
              <a:gd name="T92" fmla="*/ 100203917 w 21600"/>
              <a:gd name="T93" fmla="*/ 68548956 h 21600"/>
              <a:gd name="T94" fmla="*/ 100870949 w 21600"/>
              <a:gd name="T95" fmla="*/ 59754323 h 21600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21600" h="21600">
                <a:moveTo>
                  <a:pt x="20263" y="0"/>
                </a:moveTo>
                <a:cubicBezTo>
                  <a:pt x="20631" y="0"/>
                  <a:pt x="20944" y="162"/>
                  <a:pt x="21206" y="479"/>
                </a:cubicBezTo>
                <a:cubicBezTo>
                  <a:pt x="21468" y="799"/>
                  <a:pt x="21600" y="1178"/>
                  <a:pt x="21600" y="1618"/>
                </a:cubicBezTo>
                <a:lnTo>
                  <a:pt x="21600" y="19982"/>
                </a:lnTo>
                <a:cubicBezTo>
                  <a:pt x="21600" y="20422"/>
                  <a:pt x="21468" y="20801"/>
                  <a:pt x="21206" y="21121"/>
                </a:cubicBezTo>
                <a:cubicBezTo>
                  <a:pt x="20944" y="21438"/>
                  <a:pt x="20631" y="21600"/>
                  <a:pt x="20263" y="21600"/>
                </a:cubicBezTo>
                <a:lnTo>
                  <a:pt x="1346" y="21600"/>
                </a:lnTo>
                <a:cubicBezTo>
                  <a:pt x="982" y="21600"/>
                  <a:pt x="663" y="21438"/>
                  <a:pt x="399" y="21121"/>
                </a:cubicBezTo>
                <a:cubicBezTo>
                  <a:pt x="132" y="20801"/>
                  <a:pt x="0" y="20422"/>
                  <a:pt x="0" y="19982"/>
                </a:cubicBezTo>
                <a:lnTo>
                  <a:pt x="0" y="1618"/>
                </a:lnTo>
                <a:cubicBezTo>
                  <a:pt x="0" y="1178"/>
                  <a:pt x="132" y="799"/>
                  <a:pt x="399" y="479"/>
                </a:cubicBezTo>
                <a:cubicBezTo>
                  <a:pt x="663" y="162"/>
                  <a:pt x="982" y="0"/>
                  <a:pt x="1346" y="0"/>
                </a:cubicBezTo>
                <a:lnTo>
                  <a:pt x="20263" y="0"/>
                </a:lnTo>
                <a:close/>
                <a:moveTo>
                  <a:pt x="4052" y="2171"/>
                </a:moveTo>
                <a:cubicBezTo>
                  <a:pt x="4052" y="2021"/>
                  <a:pt x="4010" y="1892"/>
                  <a:pt x="3924" y="1783"/>
                </a:cubicBezTo>
                <a:cubicBezTo>
                  <a:pt x="3839" y="1677"/>
                  <a:pt x="3729" y="1621"/>
                  <a:pt x="3594" y="1621"/>
                </a:cubicBezTo>
                <a:lnTo>
                  <a:pt x="1802" y="1621"/>
                </a:lnTo>
                <a:cubicBezTo>
                  <a:pt x="1677" y="1621"/>
                  <a:pt x="1569" y="1674"/>
                  <a:pt x="1481" y="1777"/>
                </a:cubicBezTo>
                <a:cubicBezTo>
                  <a:pt x="1391" y="1880"/>
                  <a:pt x="1344" y="2012"/>
                  <a:pt x="1344" y="2171"/>
                </a:cubicBezTo>
                <a:lnTo>
                  <a:pt x="1344" y="4321"/>
                </a:lnTo>
                <a:cubicBezTo>
                  <a:pt x="1344" y="4470"/>
                  <a:pt x="1388" y="4603"/>
                  <a:pt x="1474" y="4708"/>
                </a:cubicBezTo>
                <a:cubicBezTo>
                  <a:pt x="1559" y="4817"/>
                  <a:pt x="1670" y="4867"/>
                  <a:pt x="1802" y="4867"/>
                </a:cubicBezTo>
                <a:lnTo>
                  <a:pt x="3594" y="4867"/>
                </a:lnTo>
                <a:cubicBezTo>
                  <a:pt x="3721" y="4867"/>
                  <a:pt x="3829" y="4820"/>
                  <a:pt x="3917" y="4717"/>
                </a:cubicBezTo>
                <a:cubicBezTo>
                  <a:pt x="4008" y="4614"/>
                  <a:pt x="4052" y="4482"/>
                  <a:pt x="4052" y="4321"/>
                </a:cubicBezTo>
                <a:lnTo>
                  <a:pt x="4052" y="2171"/>
                </a:lnTo>
                <a:close/>
                <a:moveTo>
                  <a:pt x="4052" y="7202"/>
                </a:moveTo>
                <a:cubicBezTo>
                  <a:pt x="4052" y="7055"/>
                  <a:pt x="4010" y="6926"/>
                  <a:pt x="3924" y="6817"/>
                </a:cubicBezTo>
                <a:cubicBezTo>
                  <a:pt x="3839" y="6709"/>
                  <a:pt x="3729" y="6656"/>
                  <a:pt x="3594" y="6656"/>
                </a:cubicBezTo>
                <a:lnTo>
                  <a:pt x="1802" y="6656"/>
                </a:lnTo>
                <a:cubicBezTo>
                  <a:pt x="1677" y="6656"/>
                  <a:pt x="1569" y="6709"/>
                  <a:pt x="1481" y="6817"/>
                </a:cubicBezTo>
                <a:cubicBezTo>
                  <a:pt x="1391" y="6926"/>
                  <a:pt x="1344" y="7055"/>
                  <a:pt x="1344" y="7202"/>
                </a:cubicBezTo>
                <a:lnTo>
                  <a:pt x="1344" y="9370"/>
                </a:lnTo>
                <a:cubicBezTo>
                  <a:pt x="1344" y="9516"/>
                  <a:pt x="1388" y="9646"/>
                  <a:pt x="1474" y="9757"/>
                </a:cubicBezTo>
                <a:cubicBezTo>
                  <a:pt x="1559" y="9863"/>
                  <a:pt x="1670" y="9916"/>
                  <a:pt x="1802" y="9916"/>
                </a:cubicBezTo>
                <a:lnTo>
                  <a:pt x="3594" y="9916"/>
                </a:lnTo>
                <a:cubicBezTo>
                  <a:pt x="3721" y="9916"/>
                  <a:pt x="3829" y="9863"/>
                  <a:pt x="3917" y="9757"/>
                </a:cubicBezTo>
                <a:cubicBezTo>
                  <a:pt x="4008" y="9646"/>
                  <a:pt x="4052" y="9516"/>
                  <a:pt x="4052" y="9370"/>
                </a:cubicBezTo>
                <a:lnTo>
                  <a:pt x="4052" y="7202"/>
                </a:lnTo>
                <a:close/>
                <a:moveTo>
                  <a:pt x="4052" y="12233"/>
                </a:moveTo>
                <a:cubicBezTo>
                  <a:pt x="4052" y="12084"/>
                  <a:pt x="4010" y="11957"/>
                  <a:pt x="3924" y="11846"/>
                </a:cubicBezTo>
                <a:cubicBezTo>
                  <a:pt x="3839" y="11740"/>
                  <a:pt x="3729" y="11687"/>
                  <a:pt x="3594" y="11687"/>
                </a:cubicBezTo>
                <a:lnTo>
                  <a:pt x="1802" y="11687"/>
                </a:lnTo>
                <a:cubicBezTo>
                  <a:pt x="1677" y="11687"/>
                  <a:pt x="1569" y="11740"/>
                  <a:pt x="1481" y="11846"/>
                </a:cubicBezTo>
                <a:cubicBezTo>
                  <a:pt x="1391" y="11957"/>
                  <a:pt x="1344" y="12084"/>
                  <a:pt x="1344" y="12233"/>
                </a:cubicBezTo>
                <a:lnTo>
                  <a:pt x="1344" y="14401"/>
                </a:lnTo>
                <a:cubicBezTo>
                  <a:pt x="1344" y="14548"/>
                  <a:pt x="1388" y="14677"/>
                  <a:pt x="1474" y="14786"/>
                </a:cubicBezTo>
                <a:cubicBezTo>
                  <a:pt x="1559" y="14894"/>
                  <a:pt x="1670" y="14947"/>
                  <a:pt x="1802" y="14947"/>
                </a:cubicBezTo>
                <a:lnTo>
                  <a:pt x="3594" y="14947"/>
                </a:lnTo>
                <a:cubicBezTo>
                  <a:pt x="3721" y="14947"/>
                  <a:pt x="3829" y="14894"/>
                  <a:pt x="3917" y="14786"/>
                </a:cubicBezTo>
                <a:cubicBezTo>
                  <a:pt x="4008" y="14677"/>
                  <a:pt x="4052" y="14548"/>
                  <a:pt x="4052" y="14401"/>
                </a:cubicBezTo>
                <a:lnTo>
                  <a:pt x="4052" y="12233"/>
                </a:lnTo>
                <a:close/>
                <a:moveTo>
                  <a:pt x="4052" y="17285"/>
                </a:moveTo>
                <a:cubicBezTo>
                  <a:pt x="4052" y="17136"/>
                  <a:pt x="4010" y="17006"/>
                  <a:pt x="3924" y="16898"/>
                </a:cubicBezTo>
                <a:cubicBezTo>
                  <a:pt x="3839" y="16792"/>
                  <a:pt x="3729" y="16736"/>
                  <a:pt x="3594" y="16736"/>
                </a:cubicBezTo>
                <a:lnTo>
                  <a:pt x="1802" y="16736"/>
                </a:lnTo>
                <a:cubicBezTo>
                  <a:pt x="1677" y="16736"/>
                  <a:pt x="1569" y="16789"/>
                  <a:pt x="1481" y="16892"/>
                </a:cubicBezTo>
                <a:cubicBezTo>
                  <a:pt x="1391" y="16995"/>
                  <a:pt x="1344" y="17124"/>
                  <a:pt x="1344" y="17285"/>
                </a:cubicBezTo>
                <a:lnTo>
                  <a:pt x="1344" y="19435"/>
                </a:lnTo>
                <a:cubicBezTo>
                  <a:pt x="1344" y="19585"/>
                  <a:pt x="1388" y="19714"/>
                  <a:pt x="1474" y="19823"/>
                </a:cubicBezTo>
                <a:cubicBezTo>
                  <a:pt x="1559" y="19929"/>
                  <a:pt x="1670" y="19985"/>
                  <a:pt x="1802" y="19985"/>
                </a:cubicBezTo>
                <a:lnTo>
                  <a:pt x="3594" y="19985"/>
                </a:lnTo>
                <a:cubicBezTo>
                  <a:pt x="3721" y="19985"/>
                  <a:pt x="3829" y="19932"/>
                  <a:pt x="3917" y="19829"/>
                </a:cubicBezTo>
                <a:cubicBezTo>
                  <a:pt x="4008" y="19726"/>
                  <a:pt x="4052" y="19597"/>
                  <a:pt x="4052" y="19435"/>
                </a:cubicBezTo>
                <a:lnTo>
                  <a:pt x="4052" y="17285"/>
                </a:lnTo>
                <a:close/>
                <a:moveTo>
                  <a:pt x="16194" y="2171"/>
                </a:moveTo>
                <a:cubicBezTo>
                  <a:pt x="16194" y="2021"/>
                  <a:pt x="16150" y="1892"/>
                  <a:pt x="16065" y="1783"/>
                </a:cubicBezTo>
                <a:cubicBezTo>
                  <a:pt x="15979" y="1677"/>
                  <a:pt x="15871" y="1621"/>
                  <a:pt x="15737" y="1621"/>
                </a:cubicBezTo>
                <a:lnTo>
                  <a:pt x="5858" y="1621"/>
                </a:lnTo>
                <a:cubicBezTo>
                  <a:pt x="5731" y="1621"/>
                  <a:pt x="5623" y="1674"/>
                  <a:pt x="5535" y="1777"/>
                </a:cubicBezTo>
                <a:cubicBezTo>
                  <a:pt x="5445" y="1880"/>
                  <a:pt x="5401" y="2012"/>
                  <a:pt x="5401" y="2171"/>
                </a:cubicBezTo>
                <a:lnTo>
                  <a:pt x="5401" y="9370"/>
                </a:lnTo>
                <a:cubicBezTo>
                  <a:pt x="5401" y="9516"/>
                  <a:pt x="5442" y="9646"/>
                  <a:pt x="5528" y="9757"/>
                </a:cubicBezTo>
                <a:cubicBezTo>
                  <a:pt x="5616" y="9863"/>
                  <a:pt x="5724" y="9916"/>
                  <a:pt x="5858" y="9916"/>
                </a:cubicBezTo>
                <a:lnTo>
                  <a:pt x="15737" y="9916"/>
                </a:lnTo>
                <a:cubicBezTo>
                  <a:pt x="15862" y="9916"/>
                  <a:pt x="15969" y="9863"/>
                  <a:pt x="16060" y="9757"/>
                </a:cubicBezTo>
                <a:cubicBezTo>
                  <a:pt x="16148" y="9646"/>
                  <a:pt x="16194" y="9516"/>
                  <a:pt x="16194" y="9370"/>
                </a:cubicBezTo>
                <a:lnTo>
                  <a:pt x="16194" y="2171"/>
                </a:lnTo>
                <a:close/>
                <a:moveTo>
                  <a:pt x="16194" y="12233"/>
                </a:moveTo>
                <a:cubicBezTo>
                  <a:pt x="16194" y="12084"/>
                  <a:pt x="16150" y="11957"/>
                  <a:pt x="16065" y="11846"/>
                </a:cubicBezTo>
                <a:cubicBezTo>
                  <a:pt x="15979" y="11740"/>
                  <a:pt x="15871" y="11687"/>
                  <a:pt x="15737" y="11687"/>
                </a:cubicBezTo>
                <a:lnTo>
                  <a:pt x="5858" y="11687"/>
                </a:lnTo>
                <a:cubicBezTo>
                  <a:pt x="5731" y="11687"/>
                  <a:pt x="5623" y="11740"/>
                  <a:pt x="5535" y="11846"/>
                </a:cubicBezTo>
                <a:cubicBezTo>
                  <a:pt x="5445" y="11957"/>
                  <a:pt x="5401" y="12084"/>
                  <a:pt x="5401" y="12233"/>
                </a:cubicBezTo>
                <a:lnTo>
                  <a:pt x="5401" y="19432"/>
                </a:lnTo>
                <a:cubicBezTo>
                  <a:pt x="5401" y="19582"/>
                  <a:pt x="5442" y="19711"/>
                  <a:pt x="5528" y="19820"/>
                </a:cubicBezTo>
                <a:cubicBezTo>
                  <a:pt x="5616" y="19926"/>
                  <a:pt x="5724" y="19982"/>
                  <a:pt x="5858" y="19982"/>
                </a:cubicBezTo>
                <a:lnTo>
                  <a:pt x="15737" y="19982"/>
                </a:lnTo>
                <a:cubicBezTo>
                  <a:pt x="15862" y="19982"/>
                  <a:pt x="15969" y="19929"/>
                  <a:pt x="16060" y="19826"/>
                </a:cubicBezTo>
                <a:cubicBezTo>
                  <a:pt x="16148" y="19723"/>
                  <a:pt x="16194" y="19594"/>
                  <a:pt x="16194" y="19432"/>
                </a:cubicBezTo>
                <a:lnTo>
                  <a:pt x="16194" y="12233"/>
                </a:lnTo>
                <a:close/>
                <a:moveTo>
                  <a:pt x="20263" y="2171"/>
                </a:moveTo>
                <a:cubicBezTo>
                  <a:pt x="20263" y="2021"/>
                  <a:pt x="20217" y="1892"/>
                  <a:pt x="20129" y="1783"/>
                </a:cubicBezTo>
                <a:cubicBezTo>
                  <a:pt x="20038" y="1677"/>
                  <a:pt x="19930" y="1621"/>
                  <a:pt x="19806" y="1621"/>
                </a:cubicBezTo>
                <a:lnTo>
                  <a:pt x="18001" y="1621"/>
                </a:lnTo>
                <a:cubicBezTo>
                  <a:pt x="17876" y="1621"/>
                  <a:pt x="17769" y="1674"/>
                  <a:pt x="17678" y="1777"/>
                </a:cubicBezTo>
                <a:cubicBezTo>
                  <a:pt x="17590" y="1880"/>
                  <a:pt x="17546" y="2012"/>
                  <a:pt x="17546" y="2171"/>
                </a:cubicBezTo>
                <a:lnTo>
                  <a:pt x="17546" y="4321"/>
                </a:lnTo>
                <a:cubicBezTo>
                  <a:pt x="17546" y="4470"/>
                  <a:pt x="17590" y="4603"/>
                  <a:pt x="17678" y="4708"/>
                </a:cubicBezTo>
                <a:cubicBezTo>
                  <a:pt x="17769" y="4817"/>
                  <a:pt x="17876" y="4867"/>
                  <a:pt x="18001" y="4867"/>
                </a:cubicBezTo>
                <a:lnTo>
                  <a:pt x="19806" y="4867"/>
                </a:lnTo>
                <a:cubicBezTo>
                  <a:pt x="19930" y="4867"/>
                  <a:pt x="20038" y="4820"/>
                  <a:pt x="20129" y="4717"/>
                </a:cubicBezTo>
                <a:cubicBezTo>
                  <a:pt x="20217" y="4614"/>
                  <a:pt x="20263" y="4482"/>
                  <a:pt x="20263" y="4321"/>
                </a:cubicBezTo>
                <a:lnTo>
                  <a:pt x="20263" y="2171"/>
                </a:lnTo>
                <a:close/>
                <a:moveTo>
                  <a:pt x="20263" y="7202"/>
                </a:moveTo>
                <a:cubicBezTo>
                  <a:pt x="20263" y="7055"/>
                  <a:pt x="20217" y="6926"/>
                  <a:pt x="20129" y="6817"/>
                </a:cubicBezTo>
                <a:cubicBezTo>
                  <a:pt x="20038" y="6709"/>
                  <a:pt x="19930" y="6656"/>
                  <a:pt x="19806" y="6656"/>
                </a:cubicBezTo>
                <a:lnTo>
                  <a:pt x="18001" y="6656"/>
                </a:lnTo>
                <a:cubicBezTo>
                  <a:pt x="17876" y="6656"/>
                  <a:pt x="17769" y="6709"/>
                  <a:pt x="17678" y="6817"/>
                </a:cubicBezTo>
                <a:cubicBezTo>
                  <a:pt x="17590" y="6926"/>
                  <a:pt x="17546" y="7055"/>
                  <a:pt x="17546" y="7202"/>
                </a:cubicBezTo>
                <a:lnTo>
                  <a:pt x="17546" y="9370"/>
                </a:lnTo>
                <a:cubicBezTo>
                  <a:pt x="17546" y="9516"/>
                  <a:pt x="17590" y="9646"/>
                  <a:pt x="17678" y="9757"/>
                </a:cubicBezTo>
                <a:cubicBezTo>
                  <a:pt x="17769" y="9863"/>
                  <a:pt x="17876" y="9916"/>
                  <a:pt x="18001" y="9916"/>
                </a:cubicBezTo>
                <a:lnTo>
                  <a:pt x="19806" y="9916"/>
                </a:lnTo>
                <a:cubicBezTo>
                  <a:pt x="19930" y="9916"/>
                  <a:pt x="20038" y="9863"/>
                  <a:pt x="20129" y="9757"/>
                </a:cubicBezTo>
                <a:cubicBezTo>
                  <a:pt x="20217" y="9646"/>
                  <a:pt x="20263" y="9516"/>
                  <a:pt x="20263" y="9370"/>
                </a:cubicBezTo>
                <a:lnTo>
                  <a:pt x="20263" y="7202"/>
                </a:lnTo>
                <a:close/>
                <a:moveTo>
                  <a:pt x="20263" y="12233"/>
                </a:moveTo>
                <a:cubicBezTo>
                  <a:pt x="20263" y="12084"/>
                  <a:pt x="20217" y="11957"/>
                  <a:pt x="20129" y="11846"/>
                </a:cubicBezTo>
                <a:cubicBezTo>
                  <a:pt x="20038" y="11740"/>
                  <a:pt x="19930" y="11687"/>
                  <a:pt x="19806" y="11687"/>
                </a:cubicBezTo>
                <a:lnTo>
                  <a:pt x="18001" y="11687"/>
                </a:lnTo>
                <a:cubicBezTo>
                  <a:pt x="17876" y="11687"/>
                  <a:pt x="17769" y="11740"/>
                  <a:pt x="17678" y="11846"/>
                </a:cubicBezTo>
                <a:cubicBezTo>
                  <a:pt x="17590" y="11957"/>
                  <a:pt x="17546" y="12084"/>
                  <a:pt x="17546" y="12233"/>
                </a:cubicBezTo>
                <a:lnTo>
                  <a:pt x="17546" y="14401"/>
                </a:lnTo>
                <a:cubicBezTo>
                  <a:pt x="17546" y="14548"/>
                  <a:pt x="17590" y="14677"/>
                  <a:pt x="17678" y="14786"/>
                </a:cubicBezTo>
                <a:cubicBezTo>
                  <a:pt x="17769" y="14894"/>
                  <a:pt x="17876" y="14947"/>
                  <a:pt x="18001" y="14947"/>
                </a:cubicBezTo>
                <a:lnTo>
                  <a:pt x="19806" y="14947"/>
                </a:lnTo>
                <a:cubicBezTo>
                  <a:pt x="19930" y="14947"/>
                  <a:pt x="20038" y="14894"/>
                  <a:pt x="20129" y="14786"/>
                </a:cubicBezTo>
                <a:cubicBezTo>
                  <a:pt x="20217" y="14677"/>
                  <a:pt x="20263" y="14548"/>
                  <a:pt x="20263" y="14401"/>
                </a:cubicBezTo>
                <a:lnTo>
                  <a:pt x="20263" y="12233"/>
                </a:lnTo>
                <a:close/>
                <a:moveTo>
                  <a:pt x="20263" y="17285"/>
                </a:moveTo>
                <a:cubicBezTo>
                  <a:pt x="20263" y="17136"/>
                  <a:pt x="20217" y="17006"/>
                  <a:pt x="20129" y="16898"/>
                </a:cubicBezTo>
                <a:cubicBezTo>
                  <a:pt x="20038" y="16792"/>
                  <a:pt x="19930" y="16736"/>
                  <a:pt x="19806" y="16736"/>
                </a:cubicBezTo>
                <a:lnTo>
                  <a:pt x="18001" y="16736"/>
                </a:lnTo>
                <a:cubicBezTo>
                  <a:pt x="17876" y="16736"/>
                  <a:pt x="17769" y="16789"/>
                  <a:pt x="17678" y="16892"/>
                </a:cubicBezTo>
                <a:cubicBezTo>
                  <a:pt x="17590" y="16995"/>
                  <a:pt x="17546" y="17124"/>
                  <a:pt x="17546" y="17285"/>
                </a:cubicBezTo>
                <a:lnTo>
                  <a:pt x="17546" y="19435"/>
                </a:lnTo>
                <a:cubicBezTo>
                  <a:pt x="17546" y="19585"/>
                  <a:pt x="17590" y="19714"/>
                  <a:pt x="17678" y="19823"/>
                </a:cubicBezTo>
                <a:cubicBezTo>
                  <a:pt x="17769" y="19929"/>
                  <a:pt x="17876" y="19985"/>
                  <a:pt x="18001" y="19985"/>
                </a:cubicBezTo>
                <a:lnTo>
                  <a:pt x="19806" y="19985"/>
                </a:lnTo>
                <a:cubicBezTo>
                  <a:pt x="19930" y="19985"/>
                  <a:pt x="20038" y="19932"/>
                  <a:pt x="20129" y="19829"/>
                </a:cubicBezTo>
                <a:cubicBezTo>
                  <a:pt x="20217" y="19726"/>
                  <a:pt x="20263" y="19597"/>
                  <a:pt x="20263" y="19435"/>
                </a:cubicBezTo>
                <a:lnTo>
                  <a:pt x="20263" y="17285"/>
                </a:lnTo>
                <a:close/>
                <a:moveTo>
                  <a:pt x="20263" y="17285"/>
                </a:moveTo>
              </a:path>
            </a:pathLst>
          </a:custGeom>
          <a:solidFill>
            <a:srgbClr val="445469"/>
          </a:solidFill>
          <a:ln>
            <a:noFill/>
          </a:ln>
          <a:extLst/>
        </p:spPr>
        <p:txBody>
          <a:bodyPr lIns="0" tIns="0" rIns="0" bIns="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5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2000" name="组合 17出自【趣你的PPT】(微信:qunideppt)：最优质的PPT资源库"/>
          <p:cNvGrpSpPr>
            <a:grpSpLocks/>
          </p:cNvGrpSpPr>
          <p:nvPr/>
        </p:nvGrpSpPr>
        <p:grpSpPr bwMode="auto">
          <a:xfrm>
            <a:off x="7975600" y="2098676"/>
            <a:ext cx="2338388" cy="839748"/>
            <a:chOff x="8251485" y="2060817"/>
            <a:chExt cx="2338080" cy="839234"/>
          </a:xfrm>
        </p:grpSpPr>
        <p:sp>
          <p:nvSpPr>
            <p:cNvPr id="42021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8251485" y="2060817"/>
              <a:ext cx="1952368" cy="245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Tx/>
                <a:buNone/>
              </a:pPr>
              <a:r>
                <a:rPr lang="zh-CN" altLang="en-US" sz="1600" b="1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  <a:sym typeface="Arial" panose="020B0604020202020204" pitchFamily="34" charset="0"/>
                </a:rPr>
                <a:t>输入标题</a:t>
              </a:r>
              <a:endParaRPr lang="en-US" altLang="zh-CN" sz="1600" b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0" name="出自【趣你的PPT】(微信:qunideppt)：最优质的PPT资源库"/>
            <p:cNvSpPr txBox="1"/>
            <p:nvPr/>
          </p:nvSpPr>
          <p:spPr>
            <a:xfrm>
              <a:off x="8256247" y="2346392"/>
              <a:ext cx="2333318" cy="553659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。一不小心，你就能学会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。建议您选择微软雅黑字体</a:t>
              </a:r>
            </a:p>
          </p:txBody>
        </p:sp>
      </p:grpSp>
      <p:grpSp>
        <p:nvGrpSpPr>
          <p:cNvPr id="42001" name="组合 20出自【趣你的PPT】(微信:qunideppt)：最优质的PPT资源库"/>
          <p:cNvGrpSpPr>
            <a:grpSpLocks/>
          </p:cNvGrpSpPr>
          <p:nvPr/>
        </p:nvGrpSpPr>
        <p:grpSpPr bwMode="auto">
          <a:xfrm>
            <a:off x="8669338" y="3370263"/>
            <a:ext cx="2338387" cy="839751"/>
            <a:chOff x="8251485" y="2060817"/>
            <a:chExt cx="2338080" cy="841275"/>
          </a:xfrm>
        </p:grpSpPr>
        <p:sp>
          <p:nvSpPr>
            <p:cNvPr id="42019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8251485" y="2060817"/>
              <a:ext cx="1952369" cy="2465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Tx/>
                <a:buNone/>
              </a:pPr>
              <a:r>
                <a:rPr lang="zh-CN" altLang="en-US" sz="1600" b="1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  <a:sym typeface="Arial" panose="020B0604020202020204" pitchFamily="34" charset="0"/>
                </a:rPr>
                <a:t>输入标题</a:t>
              </a:r>
              <a:endParaRPr lang="en-US" altLang="zh-CN" sz="1600" b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3" name="出自【趣你的PPT】(微信:qunideppt)：最优质的PPT资源库"/>
            <p:cNvSpPr txBox="1"/>
            <p:nvPr/>
          </p:nvSpPr>
          <p:spPr>
            <a:xfrm>
              <a:off x="8256246" y="2347089"/>
              <a:ext cx="2333319" cy="555003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。一不小心，你就能学会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。建议您选择微软雅黑字体</a:t>
              </a:r>
            </a:p>
          </p:txBody>
        </p:sp>
      </p:grpSp>
      <p:grpSp>
        <p:nvGrpSpPr>
          <p:cNvPr id="42002" name="组合 23出自【趣你的PPT】(微信:qunideppt)：最优质的PPT资源库"/>
          <p:cNvGrpSpPr>
            <a:grpSpLocks/>
          </p:cNvGrpSpPr>
          <p:nvPr/>
        </p:nvGrpSpPr>
        <p:grpSpPr bwMode="auto">
          <a:xfrm>
            <a:off x="7975600" y="4579942"/>
            <a:ext cx="2338388" cy="839746"/>
            <a:chOff x="8251485" y="2060817"/>
            <a:chExt cx="2338080" cy="839232"/>
          </a:xfrm>
        </p:grpSpPr>
        <p:sp>
          <p:nvSpPr>
            <p:cNvPr id="42017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8251485" y="2060817"/>
              <a:ext cx="1952368" cy="245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Tx/>
                <a:buNone/>
              </a:pPr>
              <a:r>
                <a:rPr lang="zh-CN" altLang="en-US" sz="1600" b="1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  <a:sym typeface="Arial" panose="020B0604020202020204" pitchFamily="34" charset="0"/>
                </a:rPr>
                <a:t>输入标题</a:t>
              </a:r>
              <a:endParaRPr lang="en-US" altLang="zh-CN" sz="1600" b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6" name="出自【趣你的PPT】(微信:qunideppt)：最优质的PPT资源库"/>
            <p:cNvSpPr txBox="1"/>
            <p:nvPr/>
          </p:nvSpPr>
          <p:spPr>
            <a:xfrm>
              <a:off x="8256247" y="2346390"/>
              <a:ext cx="2333318" cy="553659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。一不小心，你就能学会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。建议您选择微软雅黑字体</a:t>
              </a:r>
            </a:p>
          </p:txBody>
        </p:sp>
      </p:grpSp>
      <p:grpSp>
        <p:nvGrpSpPr>
          <p:cNvPr id="42003" name="组合 26出自【趣你的PPT】(微信:qunideppt)：最优质的PPT资源库"/>
          <p:cNvGrpSpPr>
            <a:grpSpLocks/>
          </p:cNvGrpSpPr>
          <p:nvPr/>
        </p:nvGrpSpPr>
        <p:grpSpPr bwMode="auto">
          <a:xfrm>
            <a:off x="2054225" y="2098676"/>
            <a:ext cx="2338388" cy="839748"/>
            <a:chOff x="8251485" y="2060817"/>
            <a:chExt cx="2338080" cy="839234"/>
          </a:xfrm>
        </p:grpSpPr>
        <p:sp>
          <p:nvSpPr>
            <p:cNvPr id="42015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8251485" y="2060817"/>
              <a:ext cx="1952368" cy="245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Tx/>
                <a:buNone/>
              </a:pPr>
              <a:r>
                <a:rPr lang="zh-CN" altLang="en-US" sz="1600" b="1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  <a:sym typeface="Arial" panose="020B0604020202020204" pitchFamily="34" charset="0"/>
                </a:rPr>
                <a:t>输入标题</a:t>
              </a:r>
              <a:endParaRPr lang="en-US" altLang="zh-CN" sz="1600" b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9" name="出自【趣你的PPT】(微信:qunideppt)：最优质的PPT资源库"/>
            <p:cNvSpPr txBox="1"/>
            <p:nvPr/>
          </p:nvSpPr>
          <p:spPr>
            <a:xfrm>
              <a:off x="8256247" y="2346392"/>
              <a:ext cx="2333318" cy="553659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。一不小心，你就能学会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。建议您选择微软雅黑字体</a:t>
              </a:r>
            </a:p>
          </p:txBody>
        </p:sp>
      </p:grpSp>
      <p:grpSp>
        <p:nvGrpSpPr>
          <p:cNvPr id="42004" name="组合 29出自【趣你的PPT】(微信:qunideppt)：最优质的PPT资源库"/>
          <p:cNvGrpSpPr>
            <a:grpSpLocks/>
          </p:cNvGrpSpPr>
          <p:nvPr/>
        </p:nvGrpSpPr>
        <p:grpSpPr bwMode="auto">
          <a:xfrm>
            <a:off x="1511300" y="3370263"/>
            <a:ext cx="2338388" cy="839750"/>
            <a:chOff x="8251485" y="2060817"/>
            <a:chExt cx="2338080" cy="841274"/>
          </a:xfrm>
        </p:grpSpPr>
        <p:sp>
          <p:nvSpPr>
            <p:cNvPr id="42013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8251485" y="2060817"/>
              <a:ext cx="1952368" cy="2465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Tx/>
                <a:buNone/>
              </a:pPr>
              <a:r>
                <a:rPr lang="zh-CN" altLang="en-US" sz="1600" b="1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  <a:sym typeface="Arial" panose="020B0604020202020204" pitchFamily="34" charset="0"/>
                </a:rPr>
                <a:t>输入标题</a:t>
              </a:r>
              <a:endParaRPr lang="en-US" altLang="zh-CN" sz="1600" b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32" name="出自【趣你的PPT】(微信:qunideppt)：最优质的PPT资源库"/>
            <p:cNvSpPr txBox="1"/>
            <p:nvPr/>
          </p:nvSpPr>
          <p:spPr>
            <a:xfrm>
              <a:off x="8256247" y="2347088"/>
              <a:ext cx="2333318" cy="555003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。一不小心，你就能学会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。建议您选择微软雅黑字体</a:t>
              </a:r>
            </a:p>
          </p:txBody>
        </p:sp>
      </p:grpSp>
      <p:grpSp>
        <p:nvGrpSpPr>
          <p:cNvPr id="42005" name="组合 32出自【趣你的PPT】(微信:qunideppt)：最优质的PPT资源库"/>
          <p:cNvGrpSpPr>
            <a:grpSpLocks/>
          </p:cNvGrpSpPr>
          <p:nvPr/>
        </p:nvGrpSpPr>
        <p:grpSpPr bwMode="auto">
          <a:xfrm>
            <a:off x="2054225" y="4579942"/>
            <a:ext cx="2338388" cy="839746"/>
            <a:chOff x="8251485" y="2060817"/>
            <a:chExt cx="2338080" cy="839232"/>
          </a:xfrm>
        </p:grpSpPr>
        <p:sp>
          <p:nvSpPr>
            <p:cNvPr id="42011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8251485" y="2060817"/>
              <a:ext cx="1952368" cy="245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Tx/>
                <a:buNone/>
              </a:pPr>
              <a:r>
                <a:rPr lang="zh-CN" altLang="en-US" sz="1600" b="1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宋体" panose="02010600030101010101" pitchFamily="2" charset="-122"/>
                  <a:sym typeface="Arial" panose="020B0604020202020204" pitchFamily="34" charset="0"/>
                </a:rPr>
                <a:t>输入标题</a:t>
              </a:r>
              <a:endParaRPr lang="en-US" altLang="zh-CN" sz="1600" b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35" name="出自【趣你的PPT】(微信:qunideppt)：最优质的PPT资源库"/>
            <p:cNvSpPr txBox="1"/>
            <p:nvPr/>
          </p:nvSpPr>
          <p:spPr>
            <a:xfrm>
              <a:off x="8256247" y="2346390"/>
              <a:ext cx="2333318" cy="553659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。一不小心，你就能学会</a:t>
              </a:r>
              <a:r>
                <a:rPr lang="en-US" altLang="zh-CN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PPT</a:t>
              </a:r>
              <a:r>
                <a:rPr lang="zh-CN" altLang="en-US" sz="1200" dirty="0">
                  <a:solidFill>
                    <a:srgbClr val="0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。建议您选择微软雅黑字体</a:t>
              </a:r>
            </a:p>
          </p:txBody>
        </p:sp>
      </p:grpSp>
      <p:sp>
        <p:nvSpPr>
          <p:cNvPr id="42" name="出自【趣你的PPT】(微信:qunideppt)：最优质的PPT资源库"/>
          <p:cNvSpPr/>
          <p:nvPr/>
        </p:nvSpPr>
        <p:spPr bwMode="auto">
          <a:xfrm>
            <a:off x="531813" y="315913"/>
            <a:ext cx="255587" cy="255587"/>
          </a:xfrm>
          <a:prstGeom prst="chevron">
            <a:avLst/>
          </a:prstGeom>
          <a:solidFill>
            <a:srgbClr val="1B483C"/>
          </a:solidFill>
          <a:ln>
            <a:solidFill>
              <a:srgbClr val="1B4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出自【趣你的PPT】(微信:qunideppt)：最优质的PPT资源库"/>
          <p:cNvSpPr/>
          <p:nvPr/>
        </p:nvSpPr>
        <p:spPr bwMode="auto">
          <a:xfrm>
            <a:off x="358775" y="315913"/>
            <a:ext cx="257175" cy="255587"/>
          </a:xfrm>
          <a:prstGeom prst="chevron">
            <a:avLst/>
          </a:prstGeom>
          <a:solidFill>
            <a:srgbClr val="595959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出自【趣你的PPT】(微信:qunideppt)：最优质的PPT资源库"/>
          <p:cNvSpPr/>
          <p:nvPr/>
        </p:nvSpPr>
        <p:spPr bwMode="auto">
          <a:xfrm>
            <a:off x="171450" y="315913"/>
            <a:ext cx="255588" cy="255587"/>
          </a:xfrm>
          <a:prstGeom prst="chevron">
            <a:avLst/>
          </a:prstGeom>
          <a:solidFill>
            <a:srgbClr val="1B483C"/>
          </a:solidFill>
          <a:ln>
            <a:solidFill>
              <a:srgbClr val="1B4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03275" y="287338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</a:p>
        </p:txBody>
      </p:sp>
    </p:spTree>
    <p:extLst>
      <p:ext uri="{BB962C8B-B14F-4D97-AF65-F5344CB8AC3E}">
        <p14:creationId xmlns:p14="http://schemas.microsoft.com/office/powerpoint/2010/main" val="4259159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93"/>
          <a:stretch>
            <a:fillRect/>
          </a:stretch>
        </p:blipFill>
        <p:spPr bwMode="auto">
          <a:xfrm>
            <a:off x="1341438" y="1646238"/>
            <a:ext cx="3116262" cy="197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出自【趣你的PPT】(微信:qunideppt)：最优质的PPT资源库"/>
          <p:cNvSpPr/>
          <p:nvPr/>
        </p:nvSpPr>
        <p:spPr>
          <a:xfrm>
            <a:off x="4522788" y="1646238"/>
            <a:ext cx="3146425" cy="1992312"/>
          </a:xfrm>
          <a:prstGeom prst="rect">
            <a:avLst/>
          </a:prstGeom>
          <a:solidFill>
            <a:srgbClr val="1548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defTabSz="9143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kern="0">
              <a:solidFill>
                <a:srgbClr val="FFFFFF"/>
              </a:solidFill>
              <a:latin typeface="Roboto light"/>
              <a:ea typeface="+mn-ea"/>
            </a:endParaRPr>
          </a:p>
        </p:txBody>
      </p:sp>
      <p:sp>
        <p:nvSpPr>
          <p:cNvPr id="34" name="出自【趣你的PPT】(微信:qunideppt)：最优质的PPT资源库"/>
          <p:cNvSpPr/>
          <p:nvPr/>
        </p:nvSpPr>
        <p:spPr>
          <a:xfrm>
            <a:off x="7705725" y="1646238"/>
            <a:ext cx="3144838" cy="1992312"/>
          </a:xfrm>
          <a:prstGeom prst="rect">
            <a:avLst/>
          </a:prstGeom>
          <a:solidFill>
            <a:srgbClr val="59595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defTabSz="9143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kern="0">
              <a:solidFill>
                <a:srgbClr val="FFFFFF"/>
              </a:solidFill>
              <a:latin typeface="Roboto light"/>
              <a:ea typeface="+mn-ea"/>
            </a:endParaRPr>
          </a:p>
        </p:txBody>
      </p:sp>
      <p:sp>
        <p:nvSpPr>
          <p:cNvPr id="35" name="出自【趣你的PPT】(微信:qunideppt)：最优质的PPT资源库"/>
          <p:cNvSpPr/>
          <p:nvPr/>
        </p:nvSpPr>
        <p:spPr>
          <a:xfrm>
            <a:off x="7705725" y="4111625"/>
            <a:ext cx="585788" cy="585788"/>
          </a:xfrm>
          <a:prstGeom prst="ellipse">
            <a:avLst/>
          </a:prstGeom>
          <a:solidFill>
            <a:srgbClr val="59595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defTabSz="9143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kern="0" dirty="0">
              <a:solidFill>
                <a:srgbClr val="FFFFFF"/>
              </a:solidFill>
              <a:latin typeface="FontAwesome" pitchFamily="2" charset="0"/>
              <a:ea typeface="+mn-ea"/>
            </a:endParaRPr>
          </a:p>
        </p:txBody>
      </p:sp>
      <p:sp>
        <p:nvSpPr>
          <p:cNvPr id="36" name="出自【趣你的PPT】(微信:qunideppt)：最优质的PPT资源库"/>
          <p:cNvSpPr/>
          <p:nvPr/>
        </p:nvSpPr>
        <p:spPr>
          <a:xfrm>
            <a:off x="7705725" y="4937125"/>
            <a:ext cx="585788" cy="585788"/>
          </a:xfrm>
          <a:prstGeom prst="ellipse">
            <a:avLst/>
          </a:prstGeom>
          <a:solidFill>
            <a:srgbClr val="1548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defTabSz="91434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kern="0" dirty="0">
              <a:solidFill>
                <a:srgbClr val="FFFFFF"/>
              </a:solidFill>
              <a:latin typeface="Roboto light"/>
              <a:ea typeface="+mn-ea"/>
            </a:endParaRPr>
          </a:p>
        </p:txBody>
      </p:sp>
      <p:sp>
        <p:nvSpPr>
          <p:cNvPr id="44039" name="出自【趣你的PPT】(微信:qunideppt)：最优质的PPT资源库"/>
          <p:cNvSpPr>
            <a:spLocks/>
          </p:cNvSpPr>
          <p:nvPr/>
        </p:nvSpPr>
        <p:spPr bwMode="auto">
          <a:xfrm>
            <a:off x="7861300" y="5086350"/>
            <a:ext cx="285750" cy="285750"/>
          </a:xfrm>
          <a:custGeom>
            <a:avLst/>
            <a:gdLst>
              <a:gd name="T0" fmla="*/ 271975311 w 297"/>
              <a:gd name="T1" fmla="*/ 215353515 h 297"/>
              <a:gd name="T2" fmla="*/ 213495659 w 297"/>
              <a:gd name="T3" fmla="*/ 181007712 h 297"/>
              <a:gd name="T4" fmla="*/ 204213114 w 297"/>
              <a:gd name="T5" fmla="*/ 181936159 h 297"/>
              <a:gd name="T6" fmla="*/ 186576470 w 297"/>
              <a:gd name="T7" fmla="*/ 199572803 h 297"/>
              <a:gd name="T8" fmla="*/ 176366439 w 297"/>
              <a:gd name="T9" fmla="*/ 204214076 h 297"/>
              <a:gd name="T10" fmla="*/ 113245515 w 297"/>
              <a:gd name="T11" fmla="*/ 163371068 h 297"/>
              <a:gd name="T12" fmla="*/ 72402508 w 297"/>
              <a:gd name="T13" fmla="*/ 100250144 h 297"/>
              <a:gd name="T14" fmla="*/ 76116295 w 297"/>
              <a:gd name="T15" fmla="*/ 89111667 h 297"/>
              <a:gd name="T16" fmla="*/ 90967598 w 297"/>
              <a:gd name="T17" fmla="*/ 74259402 h 297"/>
              <a:gd name="T18" fmla="*/ 92824492 w 297"/>
              <a:gd name="T19" fmla="*/ 64976856 h 297"/>
              <a:gd name="T20" fmla="*/ 60335583 w 297"/>
              <a:gd name="T21" fmla="*/ 3712826 h 297"/>
              <a:gd name="T22" fmla="*/ 53838379 w 297"/>
              <a:gd name="T23" fmla="*/ 2784379 h 297"/>
              <a:gd name="T24" fmla="*/ 12995371 w 297"/>
              <a:gd name="T25" fmla="*/ 42698939 h 297"/>
              <a:gd name="T26" fmla="*/ 8354098 w 297"/>
              <a:gd name="T27" fmla="*/ 52909932 h 297"/>
              <a:gd name="T28" fmla="*/ 82613500 w 297"/>
              <a:gd name="T29" fmla="*/ 194003083 h 297"/>
              <a:gd name="T30" fmla="*/ 222778205 w 297"/>
              <a:gd name="T31" fmla="*/ 267335000 h 297"/>
              <a:gd name="T32" fmla="*/ 233917644 w 297"/>
              <a:gd name="T33" fmla="*/ 262693727 h 297"/>
              <a:gd name="T34" fmla="*/ 273831242 w 297"/>
              <a:gd name="T35" fmla="*/ 222779167 h 297"/>
              <a:gd name="T36" fmla="*/ 271975311 w 297"/>
              <a:gd name="T37" fmla="*/ 215353515 h 297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297" h="297">
                <a:moveTo>
                  <a:pt x="293" y="232"/>
                </a:moveTo>
                <a:cubicBezTo>
                  <a:pt x="230" y="195"/>
                  <a:pt x="230" y="195"/>
                  <a:pt x="230" y="195"/>
                </a:cubicBezTo>
                <a:cubicBezTo>
                  <a:pt x="227" y="193"/>
                  <a:pt x="222" y="194"/>
                  <a:pt x="220" y="196"/>
                </a:cubicBezTo>
                <a:cubicBezTo>
                  <a:pt x="201" y="215"/>
                  <a:pt x="201" y="215"/>
                  <a:pt x="201" y="215"/>
                </a:cubicBezTo>
                <a:cubicBezTo>
                  <a:pt x="198" y="217"/>
                  <a:pt x="193" y="220"/>
                  <a:pt x="190" y="220"/>
                </a:cubicBezTo>
                <a:cubicBezTo>
                  <a:pt x="190" y="220"/>
                  <a:pt x="166" y="220"/>
                  <a:pt x="122" y="176"/>
                </a:cubicBezTo>
                <a:cubicBezTo>
                  <a:pt x="77" y="132"/>
                  <a:pt x="78" y="108"/>
                  <a:pt x="78" y="108"/>
                </a:cubicBezTo>
                <a:cubicBezTo>
                  <a:pt x="78" y="104"/>
                  <a:pt x="80" y="99"/>
                  <a:pt x="82" y="96"/>
                </a:cubicBezTo>
                <a:cubicBezTo>
                  <a:pt x="98" y="80"/>
                  <a:pt x="98" y="80"/>
                  <a:pt x="98" y="80"/>
                </a:cubicBezTo>
                <a:cubicBezTo>
                  <a:pt x="101" y="78"/>
                  <a:pt x="102" y="73"/>
                  <a:pt x="100" y="70"/>
                </a:cubicBezTo>
                <a:cubicBezTo>
                  <a:pt x="65" y="4"/>
                  <a:pt x="65" y="4"/>
                  <a:pt x="65" y="4"/>
                </a:cubicBezTo>
                <a:cubicBezTo>
                  <a:pt x="64" y="1"/>
                  <a:pt x="60" y="0"/>
                  <a:pt x="58" y="3"/>
                </a:cubicBezTo>
                <a:cubicBezTo>
                  <a:pt x="14" y="46"/>
                  <a:pt x="14" y="46"/>
                  <a:pt x="14" y="46"/>
                </a:cubicBezTo>
                <a:cubicBezTo>
                  <a:pt x="12" y="48"/>
                  <a:pt x="9" y="53"/>
                  <a:pt x="9" y="57"/>
                </a:cubicBezTo>
                <a:cubicBezTo>
                  <a:pt x="9" y="57"/>
                  <a:pt x="0" y="120"/>
                  <a:pt x="89" y="209"/>
                </a:cubicBezTo>
                <a:cubicBezTo>
                  <a:pt x="177" y="297"/>
                  <a:pt x="240" y="288"/>
                  <a:pt x="240" y="288"/>
                </a:cubicBezTo>
                <a:cubicBezTo>
                  <a:pt x="244" y="288"/>
                  <a:pt x="249" y="285"/>
                  <a:pt x="252" y="283"/>
                </a:cubicBezTo>
                <a:cubicBezTo>
                  <a:pt x="295" y="240"/>
                  <a:pt x="295" y="240"/>
                  <a:pt x="295" y="240"/>
                </a:cubicBezTo>
                <a:cubicBezTo>
                  <a:pt x="297" y="237"/>
                  <a:pt x="297" y="233"/>
                  <a:pt x="293" y="2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04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861300" y="4262438"/>
            <a:ext cx="274638" cy="276225"/>
          </a:xfrm>
          <a:custGeom>
            <a:avLst/>
            <a:gdLst>
              <a:gd name="T0" fmla="*/ 260215199 w 287"/>
              <a:gd name="T1" fmla="*/ 214903050 h 288"/>
              <a:gd name="T2" fmla="*/ 227113186 w 287"/>
              <a:gd name="T3" fmla="*/ 191024933 h 288"/>
              <a:gd name="T4" fmla="*/ 125050241 w 287"/>
              <a:gd name="T5" fmla="*/ 88165649 h 288"/>
              <a:gd name="T6" fmla="*/ 130566924 w 287"/>
              <a:gd name="T7" fmla="*/ 67960941 h 288"/>
              <a:gd name="T8" fmla="*/ 62524642 w 287"/>
              <a:gd name="T9" fmla="*/ 0 h 288"/>
              <a:gd name="T10" fmla="*/ 56088352 w 287"/>
              <a:gd name="T11" fmla="*/ 6428945 h 288"/>
              <a:gd name="T12" fmla="*/ 81834469 w 287"/>
              <a:gd name="T13" fmla="*/ 46837402 h 288"/>
              <a:gd name="T14" fmla="*/ 45974593 w 287"/>
              <a:gd name="T15" fmla="*/ 82654577 h 288"/>
              <a:gd name="T16" fmla="*/ 5516683 w 287"/>
              <a:gd name="T17" fmla="*/ 56939755 h 288"/>
              <a:gd name="T18" fmla="*/ 0 w 287"/>
              <a:gd name="T19" fmla="*/ 63368701 h 288"/>
              <a:gd name="T20" fmla="*/ 68042282 w 287"/>
              <a:gd name="T21" fmla="*/ 131329642 h 288"/>
              <a:gd name="T22" fmla="*/ 87351152 w 287"/>
              <a:gd name="T23" fmla="*/ 125819528 h 288"/>
              <a:gd name="T24" fmla="*/ 190333703 w 287"/>
              <a:gd name="T25" fmla="*/ 228678813 h 288"/>
              <a:gd name="T26" fmla="*/ 214240606 w 287"/>
              <a:gd name="T27" fmla="*/ 260822579 h 288"/>
              <a:gd name="T28" fmla="*/ 227113186 w 287"/>
              <a:gd name="T29" fmla="*/ 264495988 h 288"/>
              <a:gd name="T30" fmla="*/ 263892669 w 287"/>
              <a:gd name="T31" fmla="*/ 228678813 h 288"/>
              <a:gd name="T32" fmla="*/ 260215199 w 287"/>
              <a:gd name="T33" fmla="*/ 214903050 h 288"/>
              <a:gd name="T34" fmla="*/ 224354366 w 287"/>
              <a:gd name="T35" fmla="*/ 239699039 h 288"/>
              <a:gd name="T36" fmla="*/ 208723923 w 287"/>
              <a:gd name="T37" fmla="*/ 224086572 h 288"/>
              <a:gd name="T38" fmla="*/ 224354366 w 287"/>
              <a:gd name="T39" fmla="*/ 209392937 h 288"/>
              <a:gd name="T40" fmla="*/ 239066159 w 287"/>
              <a:gd name="T41" fmla="*/ 224086572 h 288"/>
              <a:gd name="T42" fmla="*/ 224354366 w 287"/>
              <a:gd name="T43" fmla="*/ 239699039 h 288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287" h="288">
                <a:moveTo>
                  <a:pt x="283" y="234"/>
                </a:moveTo>
                <a:cubicBezTo>
                  <a:pt x="247" y="208"/>
                  <a:pt x="247" y="208"/>
                  <a:pt x="247" y="208"/>
                </a:cubicBezTo>
                <a:cubicBezTo>
                  <a:pt x="136" y="96"/>
                  <a:pt x="136" y="96"/>
                  <a:pt x="136" y="96"/>
                </a:cubicBezTo>
                <a:cubicBezTo>
                  <a:pt x="140" y="89"/>
                  <a:pt x="142" y="81"/>
                  <a:pt x="142" y="74"/>
                </a:cubicBezTo>
                <a:cubicBezTo>
                  <a:pt x="142" y="37"/>
                  <a:pt x="106" y="0"/>
                  <a:pt x="68" y="0"/>
                </a:cubicBezTo>
                <a:cubicBezTo>
                  <a:pt x="68" y="0"/>
                  <a:pt x="64" y="5"/>
                  <a:pt x="61" y="7"/>
                </a:cubicBezTo>
                <a:cubicBezTo>
                  <a:pt x="92" y="37"/>
                  <a:pt x="89" y="32"/>
                  <a:pt x="89" y="51"/>
                </a:cubicBezTo>
                <a:cubicBezTo>
                  <a:pt x="89" y="66"/>
                  <a:pt x="65" y="90"/>
                  <a:pt x="50" y="90"/>
                </a:cubicBezTo>
                <a:cubicBezTo>
                  <a:pt x="31" y="90"/>
                  <a:pt x="37" y="93"/>
                  <a:pt x="6" y="62"/>
                </a:cubicBezTo>
                <a:cubicBezTo>
                  <a:pt x="4" y="65"/>
                  <a:pt x="0" y="69"/>
                  <a:pt x="0" y="69"/>
                </a:cubicBezTo>
                <a:cubicBezTo>
                  <a:pt x="0" y="107"/>
                  <a:pt x="36" y="143"/>
                  <a:pt x="74" y="143"/>
                </a:cubicBezTo>
                <a:cubicBezTo>
                  <a:pt x="80" y="143"/>
                  <a:pt x="88" y="141"/>
                  <a:pt x="95" y="137"/>
                </a:cubicBezTo>
                <a:cubicBezTo>
                  <a:pt x="207" y="249"/>
                  <a:pt x="207" y="249"/>
                  <a:pt x="207" y="249"/>
                </a:cubicBezTo>
                <a:cubicBezTo>
                  <a:pt x="233" y="284"/>
                  <a:pt x="233" y="284"/>
                  <a:pt x="233" y="284"/>
                </a:cubicBezTo>
                <a:cubicBezTo>
                  <a:pt x="247" y="288"/>
                  <a:pt x="247" y="288"/>
                  <a:pt x="247" y="288"/>
                </a:cubicBezTo>
                <a:cubicBezTo>
                  <a:pt x="287" y="249"/>
                  <a:pt x="287" y="249"/>
                  <a:pt x="287" y="249"/>
                </a:cubicBezTo>
                <a:lnTo>
                  <a:pt x="283" y="234"/>
                </a:lnTo>
                <a:close/>
                <a:moveTo>
                  <a:pt x="244" y="261"/>
                </a:moveTo>
                <a:cubicBezTo>
                  <a:pt x="234" y="261"/>
                  <a:pt x="227" y="254"/>
                  <a:pt x="227" y="244"/>
                </a:cubicBezTo>
                <a:cubicBezTo>
                  <a:pt x="227" y="235"/>
                  <a:pt x="234" y="228"/>
                  <a:pt x="244" y="228"/>
                </a:cubicBezTo>
                <a:cubicBezTo>
                  <a:pt x="253" y="228"/>
                  <a:pt x="260" y="235"/>
                  <a:pt x="260" y="244"/>
                </a:cubicBezTo>
                <a:cubicBezTo>
                  <a:pt x="260" y="254"/>
                  <a:pt x="253" y="261"/>
                  <a:pt x="244" y="26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04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819650" y="2279650"/>
            <a:ext cx="2552700" cy="753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None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</a:p>
        </p:txBody>
      </p:sp>
      <p:sp>
        <p:nvSpPr>
          <p:cNvPr id="4404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927600" y="1954213"/>
            <a:ext cx="23368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04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964488" y="2279650"/>
            <a:ext cx="2554287" cy="775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None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字体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04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072438" y="1954213"/>
            <a:ext cx="23383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04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341438" y="4538663"/>
            <a:ext cx="5745162" cy="495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None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</a:p>
        </p:txBody>
      </p:sp>
      <p:sp>
        <p:nvSpPr>
          <p:cNvPr id="4404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341438" y="4133850"/>
            <a:ext cx="23383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04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447088" y="4183063"/>
            <a:ext cx="19526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04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450263" y="4468813"/>
            <a:ext cx="23336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2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04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447088" y="5011738"/>
            <a:ext cx="19526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05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450263" y="5297488"/>
            <a:ext cx="2333625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2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出自【趣你的PPT】(微信:qunideppt)：最优质的PPT资源库"/>
          <p:cNvSpPr/>
          <p:nvPr/>
        </p:nvSpPr>
        <p:spPr bwMode="auto">
          <a:xfrm>
            <a:off x="531813" y="315913"/>
            <a:ext cx="255587" cy="255587"/>
          </a:xfrm>
          <a:prstGeom prst="chevron">
            <a:avLst/>
          </a:prstGeom>
          <a:solidFill>
            <a:srgbClr val="1B483C"/>
          </a:solidFill>
          <a:ln>
            <a:solidFill>
              <a:srgbClr val="1B4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出自【趣你的PPT】(微信:qunideppt)：最优质的PPT资源库"/>
          <p:cNvSpPr/>
          <p:nvPr/>
        </p:nvSpPr>
        <p:spPr bwMode="auto">
          <a:xfrm>
            <a:off x="358775" y="315913"/>
            <a:ext cx="257175" cy="255587"/>
          </a:xfrm>
          <a:prstGeom prst="chevron">
            <a:avLst/>
          </a:prstGeom>
          <a:solidFill>
            <a:srgbClr val="595959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出自【趣你的PPT】(微信:qunideppt)：最优质的PPT资源库"/>
          <p:cNvSpPr/>
          <p:nvPr/>
        </p:nvSpPr>
        <p:spPr bwMode="auto">
          <a:xfrm>
            <a:off x="171450" y="315913"/>
            <a:ext cx="255588" cy="255587"/>
          </a:xfrm>
          <a:prstGeom prst="chevron">
            <a:avLst/>
          </a:prstGeom>
          <a:solidFill>
            <a:srgbClr val="1B483C"/>
          </a:solidFill>
          <a:ln>
            <a:solidFill>
              <a:srgbClr val="1B4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03275" y="287338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</a:p>
        </p:txBody>
      </p:sp>
    </p:spTree>
    <p:extLst>
      <p:ext uri="{BB962C8B-B14F-4D97-AF65-F5344CB8AC3E}">
        <p14:creationId xmlns:p14="http://schemas.microsoft.com/office/powerpoint/2010/main" val="3514492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出自【趣你的PPT】(微信:qunideppt)：最优质的PPT资源库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6819900" y="1437481"/>
            <a:ext cx="725488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672388" y="1366501"/>
            <a:ext cx="2095726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007F58"/>
                </a:solidFill>
                <a:latin typeface="微软雅黑" panose="020B0503020204020204" pitchFamily="34" charset="-122"/>
              </a:rPr>
              <a:t>年度工作概述</a:t>
            </a:r>
          </a:p>
        </p:txBody>
      </p:sp>
      <p:sp>
        <p:nvSpPr>
          <p:cNvPr id="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819900" y="1450181"/>
            <a:ext cx="5969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endParaRPr lang="zh-CN" altLang="en-US" sz="3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7" name="出自【趣你的PPT】(微信:qunideppt)：最优质的PPT资源库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6819900" y="2348706"/>
            <a:ext cx="725488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672388" y="2277726"/>
            <a:ext cx="2095726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007F58"/>
                </a:solidFill>
                <a:latin typeface="微软雅黑" panose="020B0503020204020204" pitchFamily="34" charset="-122"/>
              </a:rPr>
              <a:t>工作完成情况</a:t>
            </a:r>
          </a:p>
        </p:txBody>
      </p:sp>
      <p:sp>
        <p:nvSpPr>
          <p:cNvPr id="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819900" y="2361406"/>
            <a:ext cx="5969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  <a:endParaRPr lang="zh-CN" altLang="en-US" sz="3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10" name="出自【趣你的PPT】(微信:qunideppt)：最优质的PPT资源库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6819900" y="3236119"/>
            <a:ext cx="725488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672388" y="3165138"/>
            <a:ext cx="2095726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007F58"/>
                </a:solidFill>
                <a:latin typeface="微软雅黑" panose="020B0503020204020204" pitchFamily="34" charset="-122"/>
              </a:rPr>
              <a:t>工作存在不足</a:t>
            </a:r>
          </a:p>
        </p:txBody>
      </p:sp>
      <p:sp>
        <p:nvSpPr>
          <p:cNvPr id="1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819900" y="3248819"/>
            <a:ext cx="5969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>
                <a:solidFill>
                  <a:schemeClr val="bg1"/>
                </a:solidFill>
                <a:latin typeface="Impact" panose="020B0806030902050204" pitchFamily="34" charset="0"/>
              </a:rPr>
              <a:t>3</a:t>
            </a:r>
            <a:endParaRPr lang="zh-CN" altLang="en-US" sz="3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13" name="出自【趣你的PPT】(微信:qunideppt)：最优质的PPT资源库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6819900" y="4148931"/>
            <a:ext cx="725488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672388" y="4076363"/>
            <a:ext cx="2095726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007F58"/>
                </a:solidFill>
                <a:latin typeface="微软雅黑" panose="020B0503020204020204" pitchFamily="34" charset="-122"/>
              </a:rPr>
              <a:t>成功项目展示</a:t>
            </a:r>
          </a:p>
        </p:txBody>
      </p:sp>
      <p:sp>
        <p:nvSpPr>
          <p:cNvPr id="1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819900" y="4161631"/>
            <a:ext cx="5969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>
                <a:solidFill>
                  <a:schemeClr val="bg1"/>
                </a:solidFill>
                <a:latin typeface="Impact" panose="020B0806030902050204" pitchFamily="34" charset="0"/>
              </a:rPr>
              <a:t>4</a:t>
            </a:r>
            <a:endParaRPr lang="zh-CN" altLang="en-US" sz="3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16" name="出自【趣你的PPT】(微信:qunideppt)：最优质的PPT资源库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6819900" y="5060156"/>
            <a:ext cx="725488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672388" y="4987588"/>
            <a:ext cx="2095726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007F58"/>
                </a:solidFill>
                <a:latin typeface="微软雅黑" panose="020B0503020204020204" pitchFamily="34" charset="-122"/>
              </a:rPr>
              <a:t>明年工作计划</a:t>
            </a:r>
          </a:p>
        </p:txBody>
      </p:sp>
      <p:sp>
        <p:nvSpPr>
          <p:cNvPr id="1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819900" y="5072856"/>
            <a:ext cx="5969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>
                <a:solidFill>
                  <a:schemeClr val="bg1"/>
                </a:solidFill>
                <a:latin typeface="Impact" panose="020B0806030902050204" pitchFamily="34" charset="0"/>
              </a:rPr>
              <a:t>5</a:t>
            </a:r>
            <a:endParaRPr lang="zh-CN" altLang="en-US" sz="3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19" name="出自【趣你的PPT】(微信:qunideppt)：最优质的PPT资源库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75577">
            <a:off x="477478" y="1747115"/>
            <a:ext cx="5759450" cy="342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出自【趣你的PPT】(微信:qunideppt)：最优质的PPT资源库"/>
          <p:cNvCxnSpPr/>
          <p:nvPr/>
        </p:nvCxnSpPr>
        <p:spPr>
          <a:xfrm>
            <a:off x="7866743" y="1947409"/>
            <a:ext cx="591457" cy="0"/>
          </a:xfrm>
          <a:prstGeom prst="line">
            <a:avLst/>
          </a:prstGeom>
          <a:ln>
            <a:solidFill>
              <a:srgbClr val="1644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644259" y="1774014"/>
            <a:ext cx="10414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二级标题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24" name="出自【趣你的PPT】(微信:qunideppt)：最优质的PPT资源库"/>
          <p:cNvCxnSpPr/>
          <p:nvPr/>
        </p:nvCxnSpPr>
        <p:spPr>
          <a:xfrm>
            <a:off x="7866743" y="2850297"/>
            <a:ext cx="591457" cy="0"/>
          </a:xfrm>
          <a:prstGeom prst="line">
            <a:avLst/>
          </a:prstGeom>
          <a:ln>
            <a:solidFill>
              <a:srgbClr val="1644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644259" y="2676902"/>
            <a:ext cx="10414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二级标题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28" name="出自【趣你的PPT】(微信:qunideppt)：最优质的PPT资源库"/>
          <p:cNvCxnSpPr/>
          <p:nvPr/>
        </p:nvCxnSpPr>
        <p:spPr>
          <a:xfrm>
            <a:off x="7866743" y="3750356"/>
            <a:ext cx="591457" cy="0"/>
          </a:xfrm>
          <a:prstGeom prst="line">
            <a:avLst/>
          </a:prstGeom>
          <a:ln>
            <a:solidFill>
              <a:srgbClr val="1644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644259" y="3576961"/>
            <a:ext cx="10414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二级标题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0" name="出自【趣你的PPT】(微信:qunideppt)：最优质的PPT资源库"/>
          <p:cNvCxnSpPr/>
          <p:nvPr/>
        </p:nvCxnSpPr>
        <p:spPr>
          <a:xfrm>
            <a:off x="7866743" y="4653244"/>
            <a:ext cx="591457" cy="0"/>
          </a:xfrm>
          <a:prstGeom prst="line">
            <a:avLst/>
          </a:prstGeom>
          <a:ln>
            <a:solidFill>
              <a:srgbClr val="1644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644259" y="4479849"/>
            <a:ext cx="10414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二级标题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2" name="出自【趣你的PPT】(微信:qunideppt)：最优质的PPT资源库"/>
          <p:cNvCxnSpPr/>
          <p:nvPr/>
        </p:nvCxnSpPr>
        <p:spPr>
          <a:xfrm>
            <a:off x="7866743" y="5561747"/>
            <a:ext cx="591457" cy="0"/>
          </a:xfrm>
          <a:prstGeom prst="line">
            <a:avLst/>
          </a:prstGeom>
          <a:ln>
            <a:solidFill>
              <a:srgbClr val="1644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644259" y="5388352"/>
            <a:ext cx="10414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二级标题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3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276029" y="3059668"/>
            <a:ext cx="44450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4800" dirty="0">
                <a:solidFill>
                  <a:schemeClr val="bg1"/>
                </a:solidFill>
                <a:latin typeface="Impact" panose="020B0806030902050204" pitchFamily="34" charset="0"/>
              </a:rPr>
              <a:t>CONTENTS</a:t>
            </a:r>
            <a:endParaRPr lang="zh-CN" altLang="en-US" sz="5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112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3出自【趣你的PPT】(微信:qunideppt)：最优质的PPT资源库"/>
          <p:cNvGrpSpPr/>
          <p:nvPr/>
        </p:nvGrpSpPr>
        <p:grpSpPr>
          <a:xfrm>
            <a:off x="4232459" y="1912204"/>
            <a:ext cx="3703270" cy="4755311"/>
            <a:chOff x="3105150" y="1431925"/>
            <a:chExt cx="2782888" cy="3573463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95800" y="1431925"/>
              <a:ext cx="1392238" cy="3573463"/>
            </a:xfrm>
            <a:custGeom>
              <a:avLst/>
              <a:gdLst/>
              <a:ahLst/>
              <a:cxnLst>
                <a:cxn ang="0">
                  <a:pos x="102" y="1607"/>
                </a:cxn>
                <a:cxn ang="0">
                  <a:pos x="869" y="1140"/>
                </a:cxn>
                <a:cxn ang="0">
                  <a:pos x="89" y="1479"/>
                </a:cxn>
                <a:cxn ang="0">
                  <a:pos x="70" y="1134"/>
                </a:cxn>
                <a:cxn ang="0">
                  <a:pos x="877" y="511"/>
                </a:cxn>
                <a:cxn ang="0">
                  <a:pos x="70" y="1003"/>
                </a:cxn>
                <a:cxn ang="0">
                  <a:pos x="58" y="657"/>
                </a:cxn>
                <a:cxn ang="0">
                  <a:pos x="463" y="109"/>
                </a:cxn>
                <a:cxn ang="0">
                  <a:pos x="58" y="581"/>
                </a:cxn>
                <a:cxn ang="0">
                  <a:pos x="0" y="0"/>
                </a:cxn>
                <a:cxn ang="0">
                  <a:pos x="0" y="2251"/>
                </a:cxn>
                <a:cxn ang="0">
                  <a:pos x="152" y="2251"/>
                </a:cxn>
                <a:cxn ang="0">
                  <a:pos x="102" y="1607"/>
                </a:cxn>
                <a:cxn ang="0">
                  <a:pos x="102" y="1607"/>
                </a:cxn>
                <a:cxn ang="0">
                  <a:pos x="102" y="1607"/>
                </a:cxn>
              </a:cxnLst>
              <a:rect l="0" t="0" r="r" b="b"/>
              <a:pathLst>
                <a:path w="877" h="2251">
                  <a:moveTo>
                    <a:pt x="102" y="1607"/>
                  </a:moveTo>
                  <a:lnTo>
                    <a:pt x="869" y="1140"/>
                  </a:lnTo>
                  <a:lnTo>
                    <a:pt x="89" y="1479"/>
                  </a:lnTo>
                  <a:lnTo>
                    <a:pt x="70" y="1134"/>
                  </a:lnTo>
                  <a:lnTo>
                    <a:pt x="877" y="511"/>
                  </a:lnTo>
                  <a:lnTo>
                    <a:pt x="70" y="1003"/>
                  </a:lnTo>
                  <a:lnTo>
                    <a:pt x="58" y="657"/>
                  </a:lnTo>
                  <a:lnTo>
                    <a:pt x="463" y="109"/>
                  </a:lnTo>
                  <a:lnTo>
                    <a:pt x="58" y="581"/>
                  </a:lnTo>
                  <a:lnTo>
                    <a:pt x="0" y="0"/>
                  </a:lnTo>
                  <a:lnTo>
                    <a:pt x="0" y="2251"/>
                  </a:lnTo>
                  <a:lnTo>
                    <a:pt x="152" y="2251"/>
                  </a:lnTo>
                  <a:lnTo>
                    <a:pt x="102" y="1607"/>
                  </a:lnTo>
                  <a:lnTo>
                    <a:pt x="102" y="1607"/>
                  </a:lnTo>
                  <a:lnTo>
                    <a:pt x="102" y="160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121682" tIns="60841" rIns="121682" bIns="60841"/>
            <a:lstStyle/>
            <a:p>
              <a:pPr defTabSz="121749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" name="出自【趣你的PPT】(微信:qunideppt)：最优质的PPT资源库"/>
            <p:cNvSpPr>
              <a:spLocks/>
            </p:cNvSpPr>
            <p:nvPr/>
          </p:nvSpPr>
          <p:spPr bwMode="auto">
            <a:xfrm flipH="1">
              <a:off x="3105150" y="1431925"/>
              <a:ext cx="1392238" cy="3573463"/>
            </a:xfrm>
            <a:custGeom>
              <a:avLst/>
              <a:gdLst/>
              <a:ahLst/>
              <a:cxnLst>
                <a:cxn ang="0">
                  <a:pos x="102" y="1607"/>
                </a:cxn>
                <a:cxn ang="0">
                  <a:pos x="869" y="1140"/>
                </a:cxn>
                <a:cxn ang="0">
                  <a:pos x="89" y="1479"/>
                </a:cxn>
                <a:cxn ang="0">
                  <a:pos x="70" y="1134"/>
                </a:cxn>
                <a:cxn ang="0">
                  <a:pos x="877" y="511"/>
                </a:cxn>
                <a:cxn ang="0">
                  <a:pos x="70" y="1003"/>
                </a:cxn>
                <a:cxn ang="0">
                  <a:pos x="58" y="657"/>
                </a:cxn>
                <a:cxn ang="0">
                  <a:pos x="463" y="109"/>
                </a:cxn>
                <a:cxn ang="0">
                  <a:pos x="58" y="581"/>
                </a:cxn>
                <a:cxn ang="0">
                  <a:pos x="0" y="0"/>
                </a:cxn>
                <a:cxn ang="0">
                  <a:pos x="0" y="2251"/>
                </a:cxn>
                <a:cxn ang="0">
                  <a:pos x="152" y="2251"/>
                </a:cxn>
                <a:cxn ang="0">
                  <a:pos x="102" y="1607"/>
                </a:cxn>
                <a:cxn ang="0">
                  <a:pos x="102" y="1607"/>
                </a:cxn>
                <a:cxn ang="0">
                  <a:pos x="102" y="1607"/>
                </a:cxn>
              </a:cxnLst>
              <a:rect l="0" t="0" r="r" b="b"/>
              <a:pathLst>
                <a:path w="877" h="2251">
                  <a:moveTo>
                    <a:pt x="102" y="1607"/>
                  </a:moveTo>
                  <a:lnTo>
                    <a:pt x="869" y="1140"/>
                  </a:lnTo>
                  <a:lnTo>
                    <a:pt x="89" y="1479"/>
                  </a:lnTo>
                  <a:lnTo>
                    <a:pt x="70" y="1134"/>
                  </a:lnTo>
                  <a:lnTo>
                    <a:pt x="877" y="511"/>
                  </a:lnTo>
                  <a:lnTo>
                    <a:pt x="70" y="1003"/>
                  </a:lnTo>
                  <a:lnTo>
                    <a:pt x="58" y="657"/>
                  </a:lnTo>
                  <a:lnTo>
                    <a:pt x="463" y="109"/>
                  </a:lnTo>
                  <a:lnTo>
                    <a:pt x="58" y="581"/>
                  </a:lnTo>
                  <a:lnTo>
                    <a:pt x="0" y="0"/>
                  </a:lnTo>
                  <a:lnTo>
                    <a:pt x="0" y="2251"/>
                  </a:lnTo>
                  <a:lnTo>
                    <a:pt x="152" y="2251"/>
                  </a:lnTo>
                  <a:lnTo>
                    <a:pt x="102" y="1607"/>
                  </a:lnTo>
                  <a:lnTo>
                    <a:pt x="102" y="1607"/>
                  </a:lnTo>
                  <a:lnTo>
                    <a:pt x="102" y="160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121682" tIns="60841" rIns="121682" bIns="60841"/>
            <a:lstStyle/>
            <a:p>
              <a:pPr defTabSz="121749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19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3346450" y="6203950"/>
            <a:ext cx="5475288" cy="628650"/>
          </a:xfrm>
          <a:custGeom>
            <a:avLst/>
            <a:gdLst/>
            <a:ahLst/>
            <a:cxnLst>
              <a:cxn ang="0">
                <a:pos x="1229" y="237"/>
              </a:cxn>
              <a:cxn ang="0">
                <a:pos x="0" y="272"/>
              </a:cxn>
              <a:cxn ang="0">
                <a:pos x="1229" y="237"/>
              </a:cxn>
            </a:cxnLst>
            <a:rect l="0" t="0" r="r" b="b"/>
            <a:pathLst>
              <a:path w="1229" h="272">
                <a:moveTo>
                  <a:pt x="1229" y="237"/>
                </a:moveTo>
                <a:cubicBezTo>
                  <a:pt x="1229" y="237"/>
                  <a:pt x="463" y="138"/>
                  <a:pt x="0" y="272"/>
                </a:cubicBezTo>
                <a:cubicBezTo>
                  <a:pt x="0" y="272"/>
                  <a:pt x="516" y="0"/>
                  <a:pt x="1229" y="237"/>
                </a:cubicBezTo>
                <a:close/>
              </a:path>
            </a:pathLst>
          </a:custGeom>
          <a:solidFill>
            <a:srgbClr val="ADBACA"/>
          </a:solidFill>
          <a:ln w="9525">
            <a:noFill/>
            <a:round/>
            <a:headEnd/>
            <a:tailEnd/>
          </a:ln>
        </p:spPr>
        <p:txBody>
          <a:bodyPr lIns="121682" tIns="60841" rIns="121682" bIns="60841"/>
          <a:lstStyle/>
          <a:p>
            <a:pPr defTabSz="121749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 flipV="1">
            <a:off x="5749925" y="1330325"/>
            <a:ext cx="668338" cy="669925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solidFill>
            <a:srgbClr val="1B483C"/>
          </a:solidFill>
          <a:ln w="25400" cap="flat" cmpd="sng" algn="ctr">
            <a:noFill/>
            <a:prstDash val="solid"/>
          </a:ln>
          <a:effectLst/>
        </p:spPr>
        <p:txBody>
          <a:bodyPr lIns="243364" tIns="210266" rIns="210266" bIns="121682" spcCol="1270" anchor="ctr"/>
          <a:lstStyle/>
          <a:p>
            <a:pPr algn="ctr" defTabSz="1183016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endParaRPr lang="en-US" sz="4258" kern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900738" y="1487488"/>
            <a:ext cx="366712" cy="355600"/>
          </a:xfrm>
          <a:custGeom>
            <a:avLst/>
            <a:gdLst/>
            <a:ahLst/>
            <a:cxnLst>
              <a:cxn ang="0">
                <a:pos x="671" y="73"/>
              </a:cxn>
              <a:cxn ang="0">
                <a:pos x="569" y="25"/>
              </a:cxn>
              <a:cxn ang="0">
                <a:pos x="576" y="4"/>
              </a:cxn>
              <a:cxn ang="0">
                <a:pos x="567" y="0"/>
              </a:cxn>
              <a:cxn ang="0">
                <a:pos x="111" y="1"/>
              </a:cxn>
              <a:cxn ang="0">
                <a:pos x="107" y="18"/>
              </a:cxn>
              <a:cxn ang="0">
                <a:pos x="103" y="73"/>
              </a:cxn>
              <a:cxn ang="0">
                <a:pos x="4" y="77"/>
              </a:cxn>
              <a:cxn ang="0">
                <a:pos x="67" y="254"/>
              </a:cxn>
              <a:cxn ang="0">
                <a:pos x="241" y="392"/>
              </a:cxn>
              <a:cxn ang="0">
                <a:pos x="271" y="444"/>
              </a:cxn>
              <a:cxn ang="0">
                <a:pos x="292" y="590"/>
              </a:cxn>
              <a:cxn ang="0">
                <a:pos x="254" y="594"/>
              </a:cxn>
              <a:cxn ang="0">
                <a:pos x="204" y="629"/>
              </a:cxn>
              <a:cxn ang="0">
                <a:pos x="213" y="662"/>
              </a:cxn>
              <a:cxn ang="0">
                <a:pos x="479" y="654"/>
              </a:cxn>
              <a:cxn ang="0">
                <a:pos x="472" y="617"/>
              </a:cxn>
              <a:cxn ang="0">
                <a:pos x="414" y="590"/>
              </a:cxn>
              <a:cxn ang="0">
                <a:pos x="416" y="455"/>
              </a:cxn>
              <a:cxn ang="0">
                <a:pos x="406" y="437"/>
              </a:cxn>
              <a:cxn ang="0">
                <a:pos x="431" y="397"/>
              </a:cxn>
              <a:cxn ang="0">
                <a:pos x="455" y="357"/>
              </a:cxn>
              <a:cxn ang="0">
                <a:pos x="683" y="85"/>
              </a:cxn>
              <a:cxn ang="0">
                <a:pos x="146" y="288"/>
              </a:cxn>
              <a:cxn ang="0">
                <a:pos x="95" y="244"/>
              </a:cxn>
              <a:cxn ang="0">
                <a:pos x="81" y="229"/>
              </a:cxn>
              <a:cxn ang="0">
                <a:pos x="78" y="224"/>
              </a:cxn>
              <a:cxn ang="0">
                <a:pos x="43" y="166"/>
              </a:cxn>
              <a:cxn ang="0">
                <a:pos x="41" y="161"/>
              </a:cxn>
              <a:cxn ang="0">
                <a:pos x="30" y="130"/>
              </a:cxn>
              <a:cxn ang="0">
                <a:pos x="23" y="97"/>
              </a:cxn>
              <a:cxn ang="0">
                <a:pos x="180" y="307"/>
              </a:cxn>
              <a:cxn ang="0">
                <a:pos x="453" y="141"/>
              </a:cxn>
              <a:cxn ang="0">
                <a:pos x="413" y="266"/>
              </a:cxn>
              <a:cxn ang="0">
                <a:pos x="342" y="222"/>
              </a:cxn>
              <a:cxn ang="0">
                <a:pos x="271" y="266"/>
              </a:cxn>
              <a:cxn ang="0">
                <a:pos x="230" y="141"/>
              </a:cxn>
              <a:cxn ang="0">
                <a:pos x="314" y="135"/>
              </a:cxn>
              <a:cxn ang="0">
                <a:pos x="345" y="57"/>
              </a:cxn>
              <a:cxn ang="0">
                <a:pos x="452" y="135"/>
              </a:cxn>
              <a:cxn ang="0">
                <a:pos x="653" y="103"/>
              </a:cxn>
              <a:cxn ang="0">
                <a:pos x="638" y="156"/>
              </a:cxn>
              <a:cxn ang="0">
                <a:pos x="635" y="163"/>
              </a:cxn>
              <a:cxn ang="0">
                <a:pos x="627" y="179"/>
              </a:cxn>
              <a:cxn ang="0">
                <a:pos x="598" y="226"/>
              </a:cxn>
              <a:cxn ang="0">
                <a:pos x="591" y="234"/>
              </a:cxn>
              <a:cxn ang="0">
                <a:pos x="563" y="263"/>
              </a:cxn>
              <a:cxn ang="0">
                <a:pos x="497" y="307"/>
              </a:cxn>
              <a:cxn ang="0">
                <a:pos x="654" y="97"/>
              </a:cxn>
              <a:cxn ang="0">
                <a:pos x="653" y="103"/>
              </a:cxn>
            </a:cxnLst>
            <a:rect l="0" t="0" r="r" b="b"/>
            <a:pathLst>
              <a:path w="683" h="662">
                <a:moveTo>
                  <a:pt x="680" y="78"/>
                </a:moveTo>
                <a:cubicBezTo>
                  <a:pt x="678" y="75"/>
                  <a:pt x="675" y="73"/>
                  <a:pt x="671" y="73"/>
                </a:cubicBezTo>
                <a:cubicBezTo>
                  <a:pt x="580" y="73"/>
                  <a:pt x="580" y="73"/>
                  <a:pt x="580" y="73"/>
                </a:cubicBezTo>
                <a:cubicBezTo>
                  <a:pt x="577" y="49"/>
                  <a:pt x="571" y="32"/>
                  <a:pt x="569" y="25"/>
                </a:cubicBezTo>
                <a:cubicBezTo>
                  <a:pt x="572" y="23"/>
                  <a:pt x="574" y="20"/>
                  <a:pt x="576" y="18"/>
                </a:cubicBezTo>
                <a:cubicBezTo>
                  <a:pt x="580" y="14"/>
                  <a:pt x="580" y="8"/>
                  <a:pt x="576" y="4"/>
                </a:cubicBezTo>
                <a:cubicBezTo>
                  <a:pt x="575" y="3"/>
                  <a:pt x="574" y="2"/>
                  <a:pt x="572" y="1"/>
                </a:cubicBezTo>
                <a:cubicBezTo>
                  <a:pt x="571" y="1"/>
                  <a:pt x="569" y="0"/>
                  <a:pt x="567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14" y="0"/>
                  <a:pt x="112" y="1"/>
                  <a:pt x="111" y="1"/>
                </a:cubicBezTo>
                <a:cubicBezTo>
                  <a:pt x="109" y="2"/>
                  <a:pt x="108" y="3"/>
                  <a:pt x="107" y="4"/>
                </a:cubicBezTo>
                <a:cubicBezTo>
                  <a:pt x="103" y="8"/>
                  <a:pt x="103" y="14"/>
                  <a:pt x="107" y="18"/>
                </a:cubicBezTo>
                <a:cubicBezTo>
                  <a:pt x="109" y="20"/>
                  <a:pt x="111" y="23"/>
                  <a:pt x="114" y="25"/>
                </a:cubicBezTo>
                <a:cubicBezTo>
                  <a:pt x="112" y="32"/>
                  <a:pt x="107" y="49"/>
                  <a:pt x="103" y="73"/>
                </a:cubicBezTo>
                <a:cubicBezTo>
                  <a:pt x="13" y="73"/>
                  <a:pt x="13" y="73"/>
                  <a:pt x="13" y="73"/>
                </a:cubicBezTo>
                <a:cubicBezTo>
                  <a:pt x="8" y="73"/>
                  <a:pt x="6" y="75"/>
                  <a:pt x="4" y="77"/>
                </a:cubicBezTo>
                <a:cubicBezTo>
                  <a:pt x="1" y="79"/>
                  <a:pt x="0" y="82"/>
                  <a:pt x="0" y="85"/>
                </a:cubicBezTo>
                <a:cubicBezTo>
                  <a:pt x="5" y="147"/>
                  <a:pt x="28" y="206"/>
                  <a:pt x="67" y="254"/>
                </a:cubicBezTo>
                <a:cubicBezTo>
                  <a:pt x="108" y="304"/>
                  <a:pt x="165" y="341"/>
                  <a:pt x="228" y="357"/>
                </a:cubicBezTo>
                <a:cubicBezTo>
                  <a:pt x="225" y="368"/>
                  <a:pt x="224" y="385"/>
                  <a:pt x="241" y="392"/>
                </a:cubicBezTo>
                <a:cubicBezTo>
                  <a:pt x="253" y="397"/>
                  <a:pt x="266" y="403"/>
                  <a:pt x="275" y="413"/>
                </a:cubicBezTo>
                <a:cubicBezTo>
                  <a:pt x="284" y="423"/>
                  <a:pt x="281" y="435"/>
                  <a:pt x="271" y="444"/>
                </a:cubicBezTo>
                <a:cubicBezTo>
                  <a:pt x="268" y="447"/>
                  <a:pt x="267" y="450"/>
                  <a:pt x="268" y="455"/>
                </a:cubicBezTo>
                <a:cubicBezTo>
                  <a:pt x="292" y="590"/>
                  <a:pt x="292" y="590"/>
                  <a:pt x="292" y="590"/>
                </a:cubicBezTo>
                <a:cubicBezTo>
                  <a:pt x="269" y="590"/>
                  <a:pt x="269" y="590"/>
                  <a:pt x="269" y="590"/>
                </a:cubicBezTo>
                <a:cubicBezTo>
                  <a:pt x="264" y="590"/>
                  <a:pt x="258" y="591"/>
                  <a:pt x="254" y="594"/>
                </a:cubicBezTo>
                <a:cubicBezTo>
                  <a:pt x="212" y="617"/>
                  <a:pt x="212" y="617"/>
                  <a:pt x="212" y="617"/>
                </a:cubicBezTo>
                <a:cubicBezTo>
                  <a:pt x="208" y="619"/>
                  <a:pt x="204" y="624"/>
                  <a:pt x="204" y="629"/>
                </a:cubicBezTo>
                <a:cubicBezTo>
                  <a:pt x="204" y="654"/>
                  <a:pt x="204" y="654"/>
                  <a:pt x="204" y="654"/>
                </a:cubicBezTo>
                <a:cubicBezTo>
                  <a:pt x="204" y="659"/>
                  <a:pt x="208" y="662"/>
                  <a:pt x="213" y="662"/>
                </a:cubicBezTo>
                <a:cubicBezTo>
                  <a:pt x="471" y="662"/>
                  <a:pt x="471" y="662"/>
                  <a:pt x="471" y="662"/>
                </a:cubicBezTo>
                <a:cubicBezTo>
                  <a:pt x="475" y="662"/>
                  <a:pt x="479" y="659"/>
                  <a:pt x="479" y="654"/>
                </a:cubicBezTo>
                <a:cubicBezTo>
                  <a:pt x="479" y="628"/>
                  <a:pt x="479" y="628"/>
                  <a:pt x="479" y="628"/>
                </a:cubicBezTo>
                <a:cubicBezTo>
                  <a:pt x="479" y="624"/>
                  <a:pt x="476" y="619"/>
                  <a:pt x="472" y="617"/>
                </a:cubicBezTo>
                <a:cubicBezTo>
                  <a:pt x="461" y="611"/>
                  <a:pt x="440" y="600"/>
                  <a:pt x="429" y="594"/>
                </a:cubicBezTo>
                <a:cubicBezTo>
                  <a:pt x="426" y="591"/>
                  <a:pt x="419" y="590"/>
                  <a:pt x="414" y="590"/>
                </a:cubicBezTo>
                <a:cubicBezTo>
                  <a:pt x="392" y="590"/>
                  <a:pt x="392" y="590"/>
                  <a:pt x="392" y="590"/>
                </a:cubicBezTo>
                <a:cubicBezTo>
                  <a:pt x="392" y="590"/>
                  <a:pt x="415" y="456"/>
                  <a:pt x="416" y="455"/>
                </a:cubicBezTo>
                <a:cubicBezTo>
                  <a:pt x="416" y="452"/>
                  <a:pt x="416" y="448"/>
                  <a:pt x="414" y="446"/>
                </a:cubicBezTo>
                <a:cubicBezTo>
                  <a:pt x="411" y="443"/>
                  <a:pt x="408" y="440"/>
                  <a:pt x="406" y="437"/>
                </a:cubicBezTo>
                <a:cubicBezTo>
                  <a:pt x="403" y="432"/>
                  <a:pt x="402" y="427"/>
                  <a:pt x="403" y="421"/>
                </a:cubicBezTo>
                <a:cubicBezTo>
                  <a:pt x="407" y="409"/>
                  <a:pt x="421" y="402"/>
                  <a:pt x="431" y="397"/>
                </a:cubicBezTo>
                <a:cubicBezTo>
                  <a:pt x="435" y="395"/>
                  <a:pt x="438" y="394"/>
                  <a:pt x="442" y="392"/>
                </a:cubicBezTo>
                <a:cubicBezTo>
                  <a:pt x="460" y="385"/>
                  <a:pt x="458" y="368"/>
                  <a:pt x="455" y="357"/>
                </a:cubicBezTo>
                <a:cubicBezTo>
                  <a:pt x="518" y="340"/>
                  <a:pt x="575" y="304"/>
                  <a:pt x="616" y="254"/>
                </a:cubicBezTo>
                <a:cubicBezTo>
                  <a:pt x="655" y="206"/>
                  <a:pt x="679" y="147"/>
                  <a:pt x="683" y="85"/>
                </a:cubicBezTo>
                <a:cubicBezTo>
                  <a:pt x="683" y="83"/>
                  <a:pt x="682" y="80"/>
                  <a:pt x="680" y="78"/>
                </a:cubicBezTo>
                <a:close/>
                <a:moveTo>
                  <a:pt x="146" y="288"/>
                </a:moveTo>
                <a:cubicBezTo>
                  <a:pt x="133" y="279"/>
                  <a:pt x="125" y="273"/>
                  <a:pt x="114" y="263"/>
                </a:cubicBezTo>
                <a:cubicBezTo>
                  <a:pt x="108" y="257"/>
                  <a:pt x="101" y="251"/>
                  <a:pt x="95" y="244"/>
                </a:cubicBezTo>
                <a:cubicBezTo>
                  <a:pt x="91" y="241"/>
                  <a:pt x="88" y="237"/>
                  <a:pt x="85" y="234"/>
                </a:cubicBezTo>
                <a:cubicBezTo>
                  <a:pt x="84" y="232"/>
                  <a:pt x="82" y="230"/>
                  <a:pt x="81" y="229"/>
                </a:cubicBezTo>
                <a:cubicBezTo>
                  <a:pt x="80" y="228"/>
                  <a:pt x="80" y="227"/>
                  <a:pt x="79" y="226"/>
                </a:cubicBezTo>
                <a:cubicBezTo>
                  <a:pt x="79" y="226"/>
                  <a:pt x="78" y="225"/>
                  <a:pt x="78" y="224"/>
                </a:cubicBezTo>
                <a:cubicBezTo>
                  <a:pt x="67" y="210"/>
                  <a:pt x="57" y="195"/>
                  <a:pt x="49" y="179"/>
                </a:cubicBezTo>
                <a:cubicBezTo>
                  <a:pt x="47" y="175"/>
                  <a:pt x="45" y="171"/>
                  <a:pt x="43" y="166"/>
                </a:cubicBezTo>
                <a:cubicBezTo>
                  <a:pt x="42" y="163"/>
                  <a:pt x="42" y="163"/>
                  <a:pt x="42" y="163"/>
                </a:cubicBezTo>
                <a:cubicBezTo>
                  <a:pt x="42" y="163"/>
                  <a:pt x="41" y="161"/>
                  <a:pt x="41" y="161"/>
                </a:cubicBezTo>
                <a:cubicBezTo>
                  <a:pt x="40" y="159"/>
                  <a:pt x="40" y="158"/>
                  <a:pt x="39" y="156"/>
                </a:cubicBezTo>
                <a:cubicBezTo>
                  <a:pt x="36" y="147"/>
                  <a:pt x="33" y="139"/>
                  <a:pt x="30" y="130"/>
                </a:cubicBezTo>
                <a:cubicBezTo>
                  <a:pt x="28" y="121"/>
                  <a:pt x="26" y="112"/>
                  <a:pt x="24" y="103"/>
                </a:cubicBezTo>
                <a:cubicBezTo>
                  <a:pt x="24" y="101"/>
                  <a:pt x="23" y="99"/>
                  <a:pt x="23" y="97"/>
                </a:cubicBezTo>
                <a:cubicBezTo>
                  <a:pt x="97" y="97"/>
                  <a:pt x="97" y="97"/>
                  <a:pt x="97" y="97"/>
                </a:cubicBezTo>
                <a:cubicBezTo>
                  <a:pt x="93" y="159"/>
                  <a:pt x="105" y="244"/>
                  <a:pt x="180" y="307"/>
                </a:cubicBezTo>
                <a:cubicBezTo>
                  <a:pt x="168" y="301"/>
                  <a:pt x="156" y="295"/>
                  <a:pt x="146" y="288"/>
                </a:cubicBezTo>
                <a:close/>
                <a:moveTo>
                  <a:pt x="453" y="141"/>
                </a:moveTo>
                <a:cubicBezTo>
                  <a:pt x="388" y="188"/>
                  <a:pt x="388" y="188"/>
                  <a:pt x="388" y="188"/>
                </a:cubicBezTo>
                <a:cubicBezTo>
                  <a:pt x="413" y="266"/>
                  <a:pt x="413" y="266"/>
                  <a:pt x="413" y="266"/>
                </a:cubicBezTo>
                <a:cubicBezTo>
                  <a:pt x="415" y="271"/>
                  <a:pt x="412" y="273"/>
                  <a:pt x="408" y="270"/>
                </a:cubicBezTo>
                <a:cubicBezTo>
                  <a:pt x="342" y="222"/>
                  <a:pt x="342" y="222"/>
                  <a:pt x="342" y="222"/>
                </a:cubicBezTo>
                <a:cubicBezTo>
                  <a:pt x="276" y="270"/>
                  <a:pt x="276" y="270"/>
                  <a:pt x="276" y="270"/>
                </a:cubicBezTo>
                <a:cubicBezTo>
                  <a:pt x="271" y="273"/>
                  <a:pt x="269" y="271"/>
                  <a:pt x="271" y="266"/>
                </a:cubicBezTo>
                <a:cubicBezTo>
                  <a:pt x="296" y="188"/>
                  <a:pt x="296" y="188"/>
                  <a:pt x="296" y="188"/>
                </a:cubicBezTo>
                <a:cubicBezTo>
                  <a:pt x="230" y="141"/>
                  <a:pt x="230" y="141"/>
                  <a:pt x="230" y="141"/>
                </a:cubicBezTo>
                <a:cubicBezTo>
                  <a:pt x="225" y="137"/>
                  <a:pt x="226" y="135"/>
                  <a:pt x="232" y="135"/>
                </a:cubicBezTo>
                <a:cubicBezTo>
                  <a:pt x="314" y="135"/>
                  <a:pt x="314" y="135"/>
                  <a:pt x="314" y="135"/>
                </a:cubicBezTo>
                <a:cubicBezTo>
                  <a:pt x="339" y="57"/>
                  <a:pt x="339" y="57"/>
                  <a:pt x="339" y="57"/>
                </a:cubicBezTo>
                <a:cubicBezTo>
                  <a:pt x="340" y="52"/>
                  <a:pt x="343" y="52"/>
                  <a:pt x="345" y="57"/>
                </a:cubicBezTo>
                <a:cubicBezTo>
                  <a:pt x="370" y="135"/>
                  <a:pt x="370" y="135"/>
                  <a:pt x="370" y="135"/>
                </a:cubicBezTo>
                <a:cubicBezTo>
                  <a:pt x="452" y="135"/>
                  <a:pt x="452" y="135"/>
                  <a:pt x="452" y="135"/>
                </a:cubicBezTo>
                <a:cubicBezTo>
                  <a:pt x="457" y="134"/>
                  <a:pt x="458" y="137"/>
                  <a:pt x="453" y="141"/>
                </a:cubicBezTo>
                <a:close/>
                <a:moveTo>
                  <a:pt x="653" y="103"/>
                </a:moveTo>
                <a:cubicBezTo>
                  <a:pt x="651" y="112"/>
                  <a:pt x="649" y="121"/>
                  <a:pt x="647" y="130"/>
                </a:cubicBezTo>
                <a:cubicBezTo>
                  <a:pt x="644" y="139"/>
                  <a:pt x="641" y="147"/>
                  <a:pt x="638" y="156"/>
                </a:cubicBezTo>
                <a:cubicBezTo>
                  <a:pt x="637" y="158"/>
                  <a:pt x="636" y="159"/>
                  <a:pt x="636" y="161"/>
                </a:cubicBezTo>
                <a:cubicBezTo>
                  <a:pt x="636" y="161"/>
                  <a:pt x="635" y="163"/>
                  <a:pt x="635" y="163"/>
                </a:cubicBezTo>
                <a:cubicBezTo>
                  <a:pt x="634" y="166"/>
                  <a:pt x="634" y="166"/>
                  <a:pt x="634" y="166"/>
                </a:cubicBezTo>
                <a:cubicBezTo>
                  <a:pt x="632" y="171"/>
                  <a:pt x="630" y="175"/>
                  <a:pt x="627" y="179"/>
                </a:cubicBezTo>
                <a:cubicBezTo>
                  <a:pt x="619" y="195"/>
                  <a:pt x="610" y="210"/>
                  <a:pt x="599" y="224"/>
                </a:cubicBezTo>
                <a:cubicBezTo>
                  <a:pt x="599" y="225"/>
                  <a:pt x="598" y="226"/>
                  <a:pt x="598" y="226"/>
                </a:cubicBezTo>
                <a:cubicBezTo>
                  <a:pt x="597" y="227"/>
                  <a:pt x="596" y="228"/>
                  <a:pt x="596" y="229"/>
                </a:cubicBezTo>
                <a:cubicBezTo>
                  <a:pt x="594" y="230"/>
                  <a:pt x="593" y="232"/>
                  <a:pt x="591" y="234"/>
                </a:cubicBezTo>
                <a:cubicBezTo>
                  <a:pt x="588" y="237"/>
                  <a:pt x="585" y="241"/>
                  <a:pt x="582" y="244"/>
                </a:cubicBezTo>
                <a:cubicBezTo>
                  <a:pt x="576" y="251"/>
                  <a:pt x="569" y="257"/>
                  <a:pt x="563" y="263"/>
                </a:cubicBezTo>
                <a:cubicBezTo>
                  <a:pt x="551" y="273"/>
                  <a:pt x="544" y="279"/>
                  <a:pt x="531" y="288"/>
                </a:cubicBezTo>
                <a:cubicBezTo>
                  <a:pt x="520" y="295"/>
                  <a:pt x="509" y="301"/>
                  <a:pt x="497" y="307"/>
                </a:cubicBezTo>
                <a:cubicBezTo>
                  <a:pt x="571" y="244"/>
                  <a:pt x="584" y="159"/>
                  <a:pt x="580" y="97"/>
                </a:cubicBezTo>
                <a:cubicBezTo>
                  <a:pt x="654" y="97"/>
                  <a:pt x="654" y="97"/>
                  <a:pt x="654" y="97"/>
                </a:cubicBezTo>
                <a:cubicBezTo>
                  <a:pt x="653" y="99"/>
                  <a:pt x="653" y="101"/>
                  <a:pt x="653" y="103"/>
                </a:cubicBezTo>
                <a:close/>
                <a:moveTo>
                  <a:pt x="653" y="103"/>
                </a:moveTo>
                <a:cubicBezTo>
                  <a:pt x="653" y="103"/>
                  <a:pt x="653" y="103"/>
                  <a:pt x="653" y="103"/>
                </a:cubicBezTo>
              </a:path>
            </a:pathLst>
          </a:custGeom>
          <a:solidFill>
            <a:sysClr val="window" lastClr="FFFFFF"/>
          </a:solidFill>
          <a:ln w="9525">
            <a:noFill/>
            <a:round/>
            <a:headEnd/>
            <a:tailEnd/>
          </a:ln>
        </p:spPr>
        <p:txBody>
          <a:bodyPr lIns="121682" tIns="60841" rIns="121682" bIns="60841"/>
          <a:lstStyle/>
          <a:p>
            <a:pPr defTabSz="121749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 flipV="1">
            <a:off x="7618413" y="4035425"/>
            <a:ext cx="669925" cy="669925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solidFill>
            <a:srgbClr val="595959"/>
          </a:solidFill>
          <a:ln w="25400" cap="flat" cmpd="sng" algn="ctr">
            <a:noFill/>
            <a:prstDash val="solid"/>
          </a:ln>
          <a:effectLst/>
        </p:spPr>
        <p:txBody>
          <a:bodyPr lIns="243364" tIns="210266" rIns="210266" bIns="121682" spcCol="1270" anchor="ctr"/>
          <a:lstStyle/>
          <a:p>
            <a:pPr algn="ctr" defTabSz="1183016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endParaRPr lang="en-US" sz="4258" kern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764463" y="4171950"/>
            <a:ext cx="377825" cy="398463"/>
          </a:xfrm>
          <a:custGeom>
            <a:avLst/>
            <a:gdLst/>
            <a:ahLst/>
            <a:cxnLst>
              <a:cxn ang="0">
                <a:pos x="350" y="180"/>
              </a:cxn>
              <a:cxn ang="0">
                <a:pos x="10" y="180"/>
              </a:cxn>
              <a:cxn ang="0">
                <a:pos x="5" y="171"/>
              </a:cxn>
              <a:cxn ang="0">
                <a:pos x="170" y="8"/>
              </a:cxn>
              <a:cxn ang="0">
                <a:pos x="189" y="9"/>
              </a:cxn>
              <a:cxn ang="0">
                <a:pos x="250" y="69"/>
              </a:cxn>
              <a:cxn ang="0">
                <a:pos x="250" y="45"/>
              </a:cxn>
              <a:cxn ang="0">
                <a:pos x="281" y="45"/>
              </a:cxn>
              <a:cxn ang="0">
                <a:pos x="281" y="100"/>
              </a:cxn>
              <a:cxn ang="0">
                <a:pos x="353" y="171"/>
              </a:cxn>
              <a:cxn ang="0">
                <a:pos x="350" y="180"/>
              </a:cxn>
              <a:cxn ang="0">
                <a:pos x="314" y="367"/>
              </a:cxn>
              <a:cxn ang="0">
                <a:pos x="300" y="380"/>
              </a:cxn>
              <a:cxn ang="0">
                <a:pos x="194" y="380"/>
              </a:cxn>
              <a:cxn ang="0">
                <a:pos x="194" y="302"/>
              </a:cxn>
              <a:cxn ang="0">
                <a:pos x="146" y="302"/>
              </a:cxn>
              <a:cxn ang="0">
                <a:pos x="146" y="380"/>
              </a:cxn>
              <a:cxn ang="0">
                <a:pos x="58" y="380"/>
              </a:cxn>
              <a:cxn ang="0">
                <a:pos x="44" y="366"/>
              </a:cxn>
              <a:cxn ang="0">
                <a:pos x="44" y="188"/>
              </a:cxn>
              <a:cxn ang="0">
                <a:pos x="314" y="188"/>
              </a:cxn>
              <a:cxn ang="0">
                <a:pos x="314" y="367"/>
              </a:cxn>
              <a:cxn ang="0">
                <a:pos x="273" y="242"/>
              </a:cxn>
              <a:cxn ang="0">
                <a:pos x="225" y="242"/>
              </a:cxn>
              <a:cxn ang="0">
                <a:pos x="225" y="282"/>
              </a:cxn>
              <a:cxn ang="0">
                <a:pos x="273" y="282"/>
              </a:cxn>
              <a:cxn ang="0">
                <a:pos x="273" y="242"/>
              </a:cxn>
            </a:cxnLst>
            <a:rect l="0" t="0" r="r" b="b"/>
            <a:pathLst>
              <a:path w="360" h="380">
                <a:moveTo>
                  <a:pt x="350" y="180"/>
                </a:moveTo>
                <a:cubicBezTo>
                  <a:pt x="295" y="180"/>
                  <a:pt x="68" y="180"/>
                  <a:pt x="10" y="180"/>
                </a:cubicBezTo>
                <a:cubicBezTo>
                  <a:pt x="0" y="180"/>
                  <a:pt x="0" y="176"/>
                  <a:pt x="5" y="171"/>
                </a:cubicBezTo>
                <a:cubicBezTo>
                  <a:pt x="36" y="140"/>
                  <a:pt x="138" y="40"/>
                  <a:pt x="170" y="8"/>
                </a:cubicBezTo>
                <a:cubicBezTo>
                  <a:pt x="178" y="0"/>
                  <a:pt x="180" y="0"/>
                  <a:pt x="189" y="9"/>
                </a:cubicBezTo>
                <a:cubicBezTo>
                  <a:pt x="201" y="21"/>
                  <a:pt x="225" y="44"/>
                  <a:pt x="250" y="69"/>
                </a:cubicBezTo>
                <a:cubicBezTo>
                  <a:pt x="250" y="45"/>
                  <a:pt x="250" y="45"/>
                  <a:pt x="250" y="45"/>
                </a:cubicBezTo>
                <a:cubicBezTo>
                  <a:pt x="281" y="45"/>
                  <a:pt x="281" y="45"/>
                  <a:pt x="281" y="45"/>
                </a:cubicBezTo>
                <a:cubicBezTo>
                  <a:pt x="281" y="100"/>
                  <a:pt x="281" y="100"/>
                  <a:pt x="281" y="100"/>
                </a:cubicBezTo>
                <a:cubicBezTo>
                  <a:pt x="311" y="129"/>
                  <a:pt x="339" y="158"/>
                  <a:pt x="353" y="171"/>
                </a:cubicBezTo>
                <a:cubicBezTo>
                  <a:pt x="358" y="176"/>
                  <a:pt x="360" y="180"/>
                  <a:pt x="350" y="180"/>
                </a:cubicBezTo>
                <a:close/>
                <a:moveTo>
                  <a:pt x="314" y="367"/>
                </a:moveTo>
                <a:cubicBezTo>
                  <a:pt x="314" y="376"/>
                  <a:pt x="310" y="380"/>
                  <a:pt x="300" y="380"/>
                </a:cubicBezTo>
                <a:cubicBezTo>
                  <a:pt x="269" y="380"/>
                  <a:pt x="194" y="380"/>
                  <a:pt x="194" y="380"/>
                </a:cubicBezTo>
                <a:cubicBezTo>
                  <a:pt x="194" y="302"/>
                  <a:pt x="194" y="302"/>
                  <a:pt x="194" y="302"/>
                </a:cubicBezTo>
                <a:cubicBezTo>
                  <a:pt x="146" y="302"/>
                  <a:pt x="146" y="302"/>
                  <a:pt x="146" y="302"/>
                </a:cubicBezTo>
                <a:cubicBezTo>
                  <a:pt x="146" y="380"/>
                  <a:pt x="146" y="380"/>
                  <a:pt x="146" y="380"/>
                </a:cubicBezTo>
                <a:cubicBezTo>
                  <a:pt x="146" y="380"/>
                  <a:pt x="86" y="380"/>
                  <a:pt x="58" y="380"/>
                </a:cubicBezTo>
                <a:cubicBezTo>
                  <a:pt x="49" y="380"/>
                  <a:pt x="44" y="375"/>
                  <a:pt x="44" y="366"/>
                </a:cubicBezTo>
                <a:cubicBezTo>
                  <a:pt x="44" y="322"/>
                  <a:pt x="44" y="188"/>
                  <a:pt x="44" y="188"/>
                </a:cubicBezTo>
                <a:cubicBezTo>
                  <a:pt x="314" y="188"/>
                  <a:pt x="314" y="188"/>
                  <a:pt x="314" y="188"/>
                </a:cubicBezTo>
                <a:cubicBezTo>
                  <a:pt x="314" y="188"/>
                  <a:pt x="314" y="323"/>
                  <a:pt x="314" y="367"/>
                </a:cubicBezTo>
                <a:close/>
                <a:moveTo>
                  <a:pt x="273" y="242"/>
                </a:moveTo>
                <a:cubicBezTo>
                  <a:pt x="225" y="242"/>
                  <a:pt x="225" y="242"/>
                  <a:pt x="225" y="242"/>
                </a:cubicBezTo>
                <a:cubicBezTo>
                  <a:pt x="225" y="282"/>
                  <a:pt x="225" y="282"/>
                  <a:pt x="225" y="282"/>
                </a:cubicBezTo>
                <a:cubicBezTo>
                  <a:pt x="273" y="282"/>
                  <a:pt x="273" y="282"/>
                  <a:pt x="273" y="282"/>
                </a:cubicBezTo>
                <a:cubicBezTo>
                  <a:pt x="273" y="242"/>
                  <a:pt x="273" y="242"/>
                  <a:pt x="273" y="242"/>
                </a:cubicBezTo>
                <a:close/>
              </a:path>
            </a:pathLst>
          </a:custGeom>
          <a:solidFill>
            <a:sysClr val="window" lastClr="FFFFFF"/>
          </a:solidFill>
          <a:ln w="9525">
            <a:noFill/>
            <a:round/>
            <a:headEnd/>
            <a:tailEnd/>
          </a:ln>
        </p:spPr>
        <p:txBody>
          <a:bodyPr lIns="121682" tIns="60841" rIns="121682" bIns="60841"/>
          <a:lstStyle/>
          <a:p>
            <a:pPr defTabSz="121749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 flipV="1">
            <a:off x="3867150" y="4035425"/>
            <a:ext cx="668338" cy="669925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solidFill>
            <a:srgbClr val="595959"/>
          </a:solidFill>
          <a:ln w="25400" cap="flat" cmpd="sng" algn="ctr">
            <a:noFill/>
            <a:prstDash val="solid"/>
          </a:ln>
          <a:effectLst/>
        </p:spPr>
        <p:txBody>
          <a:bodyPr lIns="243364" tIns="210266" rIns="210266" bIns="121682" spcCol="1270" anchor="ctr"/>
          <a:lstStyle/>
          <a:p>
            <a:pPr algn="ctr" defTabSz="1183016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endParaRPr lang="en-US" sz="4258" kern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064000" y="4170363"/>
            <a:ext cx="274638" cy="400050"/>
          </a:xfrm>
          <a:custGeom>
            <a:avLst/>
            <a:gdLst/>
            <a:ahLst/>
            <a:cxnLst>
              <a:cxn ang="0">
                <a:pos x="35" y="0"/>
              </a:cxn>
              <a:cxn ang="0">
                <a:pos x="0" y="35"/>
              </a:cxn>
              <a:cxn ang="0">
                <a:pos x="16" y="74"/>
              </a:cxn>
              <a:cxn ang="0">
                <a:pos x="35" y="102"/>
              </a:cxn>
              <a:cxn ang="0">
                <a:pos x="54" y="74"/>
              </a:cxn>
              <a:cxn ang="0">
                <a:pos x="70" y="35"/>
              </a:cxn>
              <a:cxn ang="0">
                <a:pos x="35" y="0"/>
              </a:cxn>
              <a:cxn ang="0">
                <a:pos x="43" y="87"/>
              </a:cxn>
              <a:cxn ang="0">
                <a:pos x="27" y="89"/>
              </a:cxn>
              <a:cxn ang="0">
                <a:pos x="26" y="83"/>
              </a:cxn>
              <a:cxn ang="0">
                <a:pos x="26" y="83"/>
              </a:cxn>
              <a:cxn ang="0">
                <a:pos x="45" y="80"/>
              </a:cxn>
              <a:cxn ang="0">
                <a:pos x="44" y="83"/>
              </a:cxn>
              <a:cxn ang="0">
                <a:pos x="43" y="87"/>
              </a:cxn>
              <a:cxn ang="0">
                <a:pos x="25" y="79"/>
              </a:cxn>
              <a:cxn ang="0">
                <a:pos x="23" y="73"/>
              </a:cxn>
              <a:cxn ang="0">
                <a:pos x="47" y="73"/>
              </a:cxn>
              <a:cxn ang="0">
                <a:pos x="46" y="77"/>
              </a:cxn>
              <a:cxn ang="0">
                <a:pos x="25" y="79"/>
              </a:cxn>
              <a:cxn ang="0">
                <a:pos x="35" y="96"/>
              </a:cxn>
              <a:cxn ang="0">
                <a:pos x="29" y="92"/>
              </a:cxn>
              <a:cxn ang="0">
                <a:pos x="42" y="90"/>
              </a:cxn>
              <a:cxn ang="0">
                <a:pos x="35" y="96"/>
              </a:cxn>
              <a:cxn ang="0">
                <a:pos x="50" y="67"/>
              </a:cxn>
              <a:cxn ang="0">
                <a:pos x="20" y="67"/>
              </a:cxn>
              <a:cxn ang="0">
                <a:pos x="15" y="57"/>
              </a:cxn>
              <a:cxn ang="0">
                <a:pos x="6" y="35"/>
              </a:cxn>
              <a:cxn ang="0">
                <a:pos x="35" y="6"/>
              </a:cxn>
              <a:cxn ang="0">
                <a:pos x="64" y="35"/>
              </a:cxn>
              <a:cxn ang="0">
                <a:pos x="55" y="57"/>
              </a:cxn>
              <a:cxn ang="0">
                <a:pos x="50" y="67"/>
              </a:cxn>
              <a:cxn ang="0">
                <a:pos x="50" y="67"/>
              </a:cxn>
              <a:cxn ang="0">
                <a:pos x="50" y="67"/>
              </a:cxn>
            </a:cxnLst>
            <a:rect l="0" t="0" r="r" b="b"/>
            <a:pathLst>
              <a:path w="70" h="102">
                <a:moveTo>
                  <a:pt x="35" y="0"/>
                </a:moveTo>
                <a:cubicBezTo>
                  <a:pt x="16" y="0"/>
                  <a:pt x="0" y="16"/>
                  <a:pt x="0" y="35"/>
                </a:cubicBezTo>
                <a:cubicBezTo>
                  <a:pt x="0" y="48"/>
                  <a:pt x="12" y="62"/>
                  <a:pt x="16" y="74"/>
                </a:cubicBezTo>
                <a:cubicBezTo>
                  <a:pt x="22" y="91"/>
                  <a:pt x="22" y="102"/>
                  <a:pt x="35" y="102"/>
                </a:cubicBezTo>
                <a:cubicBezTo>
                  <a:pt x="49" y="102"/>
                  <a:pt x="48" y="92"/>
                  <a:pt x="54" y="74"/>
                </a:cubicBezTo>
                <a:cubicBezTo>
                  <a:pt x="58" y="62"/>
                  <a:pt x="70" y="48"/>
                  <a:pt x="70" y="35"/>
                </a:cubicBezTo>
                <a:cubicBezTo>
                  <a:pt x="70" y="16"/>
                  <a:pt x="54" y="0"/>
                  <a:pt x="35" y="0"/>
                </a:cubicBezTo>
                <a:close/>
                <a:moveTo>
                  <a:pt x="43" y="87"/>
                </a:moveTo>
                <a:cubicBezTo>
                  <a:pt x="27" y="89"/>
                  <a:pt x="27" y="89"/>
                  <a:pt x="27" y="89"/>
                </a:cubicBezTo>
                <a:cubicBezTo>
                  <a:pt x="27" y="87"/>
                  <a:pt x="26" y="85"/>
                  <a:pt x="26" y="83"/>
                </a:cubicBezTo>
                <a:cubicBezTo>
                  <a:pt x="26" y="83"/>
                  <a:pt x="26" y="83"/>
                  <a:pt x="26" y="83"/>
                </a:cubicBezTo>
                <a:cubicBezTo>
                  <a:pt x="45" y="80"/>
                  <a:pt x="45" y="80"/>
                  <a:pt x="45" y="80"/>
                </a:cubicBezTo>
                <a:cubicBezTo>
                  <a:pt x="45" y="81"/>
                  <a:pt x="45" y="82"/>
                  <a:pt x="44" y="83"/>
                </a:cubicBezTo>
                <a:cubicBezTo>
                  <a:pt x="44" y="84"/>
                  <a:pt x="44" y="86"/>
                  <a:pt x="43" y="87"/>
                </a:cubicBezTo>
                <a:close/>
                <a:moveTo>
                  <a:pt x="25" y="79"/>
                </a:moveTo>
                <a:cubicBezTo>
                  <a:pt x="24" y="78"/>
                  <a:pt x="23" y="76"/>
                  <a:pt x="23" y="73"/>
                </a:cubicBezTo>
                <a:cubicBezTo>
                  <a:pt x="47" y="73"/>
                  <a:pt x="47" y="73"/>
                  <a:pt x="47" y="73"/>
                </a:cubicBezTo>
                <a:cubicBezTo>
                  <a:pt x="47" y="75"/>
                  <a:pt x="47" y="76"/>
                  <a:pt x="46" y="77"/>
                </a:cubicBezTo>
                <a:lnTo>
                  <a:pt x="25" y="79"/>
                </a:lnTo>
                <a:close/>
                <a:moveTo>
                  <a:pt x="35" y="96"/>
                </a:moveTo>
                <a:cubicBezTo>
                  <a:pt x="32" y="96"/>
                  <a:pt x="30" y="95"/>
                  <a:pt x="29" y="92"/>
                </a:cubicBezTo>
                <a:cubicBezTo>
                  <a:pt x="42" y="90"/>
                  <a:pt x="42" y="90"/>
                  <a:pt x="42" y="90"/>
                </a:cubicBezTo>
                <a:cubicBezTo>
                  <a:pt x="40" y="95"/>
                  <a:pt x="39" y="96"/>
                  <a:pt x="35" y="96"/>
                </a:cubicBezTo>
                <a:close/>
                <a:moveTo>
                  <a:pt x="50" y="67"/>
                </a:moveTo>
                <a:cubicBezTo>
                  <a:pt x="20" y="67"/>
                  <a:pt x="20" y="67"/>
                  <a:pt x="20" y="67"/>
                </a:cubicBezTo>
                <a:cubicBezTo>
                  <a:pt x="19" y="64"/>
                  <a:pt x="17" y="60"/>
                  <a:pt x="15" y="57"/>
                </a:cubicBezTo>
                <a:cubicBezTo>
                  <a:pt x="11" y="49"/>
                  <a:pt x="6" y="41"/>
                  <a:pt x="6" y="35"/>
                </a:cubicBezTo>
                <a:cubicBezTo>
                  <a:pt x="6" y="19"/>
                  <a:pt x="19" y="6"/>
                  <a:pt x="35" y="6"/>
                </a:cubicBezTo>
                <a:cubicBezTo>
                  <a:pt x="51" y="6"/>
                  <a:pt x="64" y="19"/>
                  <a:pt x="64" y="35"/>
                </a:cubicBezTo>
                <a:cubicBezTo>
                  <a:pt x="64" y="41"/>
                  <a:pt x="60" y="49"/>
                  <a:pt x="55" y="57"/>
                </a:cubicBezTo>
                <a:cubicBezTo>
                  <a:pt x="53" y="60"/>
                  <a:pt x="52" y="64"/>
                  <a:pt x="50" y="67"/>
                </a:cubicBezTo>
                <a:close/>
                <a:moveTo>
                  <a:pt x="50" y="67"/>
                </a:moveTo>
                <a:cubicBezTo>
                  <a:pt x="50" y="67"/>
                  <a:pt x="50" y="67"/>
                  <a:pt x="50" y="67"/>
                </a:cubicBezTo>
              </a:path>
            </a:pathLst>
          </a:custGeom>
          <a:solidFill>
            <a:sysClr val="window" lastClr="FFFFFF"/>
          </a:solidFill>
          <a:ln w="9525">
            <a:noFill/>
            <a:round/>
            <a:headEnd/>
            <a:tailEnd/>
          </a:ln>
        </p:spPr>
        <p:txBody>
          <a:bodyPr lIns="121682" tIns="60841" rIns="121682" bIns="60841"/>
          <a:lstStyle/>
          <a:p>
            <a:pPr defTabSz="121749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 flipV="1">
            <a:off x="6756400" y="1703388"/>
            <a:ext cx="669925" cy="668337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solidFill>
            <a:srgbClr val="595959"/>
          </a:solidFill>
          <a:ln w="25400" cap="flat" cmpd="sng" algn="ctr">
            <a:noFill/>
            <a:prstDash val="solid"/>
          </a:ln>
          <a:effectLst/>
        </p:spPr>
        <p:txBody>
          <a:bodyPr lIns="243364" tIns="210266" rIns="210266" bIns="121682" spcCol="1270" anchor="ctr"/>
          <a:lstStyle/>
          <a:p>
            <a:pPr algn="ctr" defTabSz="1183016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endParaRPr lang="en-US" sz="4258" kern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911975" y="1885950"/>
            <a:ext cx="358775" cy="303213"/>
          </a:xfrm>
          <a:custGeom>
            <a:avLst/>
            <a:gdLst/>
            <a:ahLst/>
            <a:cxnLst>
              <a:cxn ang="0">
                <a:pos x="244" y="216"/>
              </a:cxn>
              <a:cxn ang="0">
                <a:pos x="12" y="216"/>
              </a:cxn>
              <a:cxn ang="0">
                <a:pos x="0" y="204"/>
              </a:cxn>
              <a:cxn ang="0">
                <a:pos x="0" y="12"/>
              </a:cxn>
              <a:cxn ang="0">
                <a:pos x="12" y="0"/>
              </a:cxn>
              <a:cxn ang="0">
                <a:pos x="24" y="12"/>
              </a:cxn>
              <a:cxn ang="0">
                <a:pos x="24" y="164"/>
              </a:cxn>
              <a:cxn ang="0">
                <a:pos x="24" y="192"/>
              </a:cxn>
              <a:cxn ang="0">
                <a:pos x="244" y="192"/>
              </a:cxn>
              <a:cxn ang="0">
                <a:pos x="256" y="204"/>
              </a:cxn>
              <a:cxn ang="0">
                <a:pos x="244" y="216"/>
              </a:cxn>
              <a:cxn ang="0">
                <a:pos x="216" y="180"/>
              </a:cxn>
              <a:cxn ang="0">
                <a:pos x="192" y="180"/>
              </a:cxn>
              <a:cxn ang="0">
                <a:pos x="180" y="168"/>
              </a:cxn>
              <a:cxn ang="0">
                <a:pos x="180" y="84"/>
              </a:cxn>
              <a:cxn ang="0">
                <a:pos x="192" y="72"/>
              </a:cxn>
              <a:cxn ang="0">
                <a:pos x="216" y="72"/>
              </a:cxn>
              <a:cxn ang="0">
                <a:pos x="228" y="84"/>
              </a:cxn>
              <a:cxn ang="0">
                <a:pos x="228" y="168"/>
              </a:cxn>
              <a:cxn ang="0">
                <a:pos x="216" y="180"/>
              </a:cxn>
              <a:cxn ang="0">
                <a:pos x="148" y="180"/>
              </a:cxn>
              <a:cxn ang="0">
                <a:pos x="124" y="180"/>
              </a:cxn>
              <a:cxn ang="0">
                <a:pos x="112" y="168"/>
              </a:cxn>
              <a:cxn ang="0">
                <a:pos x="112" y="36"/>
              </a:cxn>
              <a:cxn ang="0">
                <a:pos x="124" y="24"/>
              </a:cxn>
              <a:cxn ang="0">
                <a:pos x="148" y="24"/>
              </a:cxn>
              <a:cxn ang="0">
                <a:pos x="160" y="36"/>
              </a:cxn>
              <a:cxn ang="0">
                <a:pos x="160" y="168"/>
              </a:cxn>
              <a:cxn ang="0">
                <a:pos x="148" y="180"/>
              </a:cxn>
              <a:cxn ang="0">
                <a:pos x="80" y="180"/>
              </a:cxn>
              <a:cxn ang="0">
                <a:pos x="56" y="180"/>
              </a:cxn>
              <a:cxn ang="0">
                <a:pos x="44" y="168"/>
              </a:cxn>
              <a:cxn ang="0">
                <a:pos x="44" y="144"/>
              </a:cxn>
              <a:cxn ang="0">
                <a:pos x="56" y="132"/>
              </a:cxn>
              <a:cxn ang="0">
                <a:pos x="80" y="132"/>
              </a:cxn>
              <a:cxn ang="0">
                <a:pos x="92" y="144"/>
              </a:cxn>
              <a:cxn ang="0">
                <a:pos x="92" y="168"/>
              </a:cxn>
              <a:cxn ang="0">
                <a:pos x="80" y="180"/>
              </a:cxn>
            </a:cxnLst>
            <a:rect l="0" t="0" r="r" b="b"/>
            <a:pathLst>
              <a:path w="256" h="216">
                <a:moveTo>
                  <a:pt x="244" y="216"/>
                </a:moveTo>
                <a:cubicBezTo>
                  <a:pt x="12" y="216"/>
                  <a:pt x="12" y="216"/>
                  <a:pt x="12" y="216"/>
                </a:cubicBezTo>
                <a:cubicBezTo>
                  <a:pt x="5" y="216"/>
                  <a:pt x="0" y="211"/>
                  <a:pt x="0" y="20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19" y="0"/>
                  <a:pt x="24" y="5"/>
                  <a:pt x="24" y="12"/>
                </a:cubicBezTo>
                <a:cubicBezTo>
                  <a:pt x="24" y="164"/>
                  <a:pt x="24" y="164"/>
                  <a:pt x="24" y="164"/>
                </a:cubicBezTo>
                <a:cubicBezTo>
                  <a:pt x="24" y="192"/>
                  <a:pt x="24" y="192"/>
                  <a:pt x="24" y="192"/>
                </a:cubicBezTo>
                <a:cubicBezTo>
                  <a:pt x="244" y="192"/>
                  <a:pt x="244" y="192"/>
                  <a:pt x="244" y="192"/>
                </a:cubicBezTo>
                <a:cubicBezTo>
                  <a:pt x="251" y="192"/>
                  <a:pt x="256" y="197"/>
                  <a:pt x="256" y="204"/>
                </a:cubicBezTo>
                <a:cubicBezTo>
                  <a:pt x="256" y="211"/>
                  <a:pt x="251" y="216"/>
                  <a:pt x="244" y="216"/>
                </a:cubicBezTo>
                <a:moveTo>
                  <a:pt x="216" y="180"/>
                </a:moveTo>
                <a:cubicBezTo>
                  <a:pt x="192" y="180"/>
                  <a:pt x="192" y="180"/>
                  <a:pt x="192" y="180"/>
                </a:cubicBezTo>
                <a:cubicBezTo>
                  <a:pt x="185" y="180"/>
                  <a:pt x="180" y="175"/>
                  <a:pt x="180" y="168"/>
                </a:cubicBezTo>
                <a:cubicBezTo>
                  <a:pt x="180" y="84"/>
                  <a:pt x="180" y="84"/>
                  <a:pt x="180" y="84"/>
                </a:cubicBezTo>
                <a:cubicBezTo>
                  <a:pt x="180" y="77"/>
                  <a:pt x="185" y="72"/>
                  <a:pt x="192" y="72"/>
                </a:cubicBezTo>
                <a:cubicBezTo>
                  <a:pt x="216" y="72"/>
                  <a:pt x="216" y="72"/>
                  <a:pt x="216" y="72"/>
                </a:cubicBezTo>
                <a:cubicBezTo>
                  <a:pt x="223" y="72"/>
                  <a:pt x="228" y="77"/>
                  <a:pt x="228" y="84"/>
                </a:cubicBezTo>
                <a:cubicBezTo>
                  <a:pt x="228" y="168"/>
                  <a:pt x="228" y="168"/>
                  <a:pt x="228" y="168"/>
                </a:cubicBezTo>
                <a:cubicBezTo>
                  <a:pt x="228" y="175"/>
                  <a:pt x="223" y="180"/>
                  <a:pt x="216" y="180"/>
                </a:cubicBezTo>
                <a:moveTo>
                  <a:pt x="148" y="180"/>
                </a:moveTo>
                <a:cubicBezTo>
                  <a:pt x="124" y="180"/>
                  <a:pt x="124" y="180"/>
                  <a:pt x="124" y="180"/>
                </a:cubicBezTo>
                <a:cubicBezTo>
                  <a:pt x="117" y="180"/>
                  <a:pt x="112" y="175"/>
                  <a:pt x="112" y="168"/>
                </a:cubicBezTo>
                <a:cubicBezTo>
                  <a:pt x="112" y="36"/>
                  <a:pt x="112" y="36"/>
                  <a:pt x="112" y="36"/>
                </a:cubicBezTo>
                <a:cubicBezTo>
                  <a:pt x="112" y="29"/>
                  <a:pt x="117" y="24"/>
                  <a:pt x="124" y="24"/>
                </a:cubicBezTo>
                <a:cubicBezTo>
                  <a:pt x="148" y="24"/>
                  <a:pt x="148" y="24"/>
                  <a:pt x="148" y="24"/>
                </a:cubicBezTo>
                <a:cubicBezTo>
                  <a:pt x="155" y="24"/>
                  <a:pt x="160" y="29"/>
                  <a:pt x="160" y="36"/>
                </a:cubicBezTo>
                <a:cubicBezTo>
                  <a:pt x="160" y="168"/>
                  <a:pt x="160" y="168"/>
                  <a:pt x="160" y="168"/>
                </a:cubicBezTo>
                <a:cubicBezTo>
                  <a:pt x="160" y="175"/>
                  <a:pt x="155" y="180"/>
                  <a:pt x="148" y="180"/>
                </a:cubicBezTo>
                <a:moveTo>
                  <a:pt x="80" y="180"/>
                </a:moveTo>
                <a:cubicBezTo>
                  <a:pt x="56" y="180"/>
                  <a:pt x="56" y="180"/>
                  <a:pt x="56" y="180"/>
                </a:cubicBezTo>
                <a:cubicBezTo>
                  <a:pt x="49" y="180"/>
                  <a:pt x="44" y="175"/>
                  <a:pt x="44" y="168"/>
                </a:cubicBezTo>
                <a:cubicBezTo>
                  <a:pt x="44" y="144"/>
                  <a:pt x="44" y="144"/>
                  <a:pt x="44" y="144"/>
                </a:cubicBezTo>
                <a:cubicBezTo>
                  <a:pt x="44" y="137"/>
                  <a:pt x="49" y="132"/>
                  <a:pt x="56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7" y="132"/>
                  <a:pt x="92" y="137"/>
                  <a:pt x="92" y="144"/>
                </a:cubicBezTo>
                <a:cubicBezTo>
                  <a:pt x="92" y="168"/>
                  <a:pt x="92" y="168"/>
                  <a:pt x="92" y="168"/>
                </a:cubicBezTo>
                <a:cubicBezTo>
                  <a:pt x="92" y="175"/>
                  <a:pt x="87" y="180"/>
                  <a:pt x="80" y="180"/>
                </a:cubicBezTo>
              </a:path>
            </a:pathLst>
          </a:custGeom>
          <a:solidFill>
            <a:sysClr val="window" lastClr="FFFFFF"/>
          </a:solidFill>
          <a:ln w="9525">
            <a:noFill/>
            <a:round/>
            <a:headEnd/>
            <a:tailEnd/>
          </a:ln>
        </p:spPr>
        <p:txBody>
          <a:bodyPr lIns="121682" tIns="60841" rIns="121682" bIns="60841"/>
          <a:lstStyle/>
          <a:p>
            <a:pPr defTabSz="121749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>
          <a:xfrm flipV="1">
            <a:off x="4741863" y="1703388"/>
            <a:ext cx="669925" cy="668337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solidFill>
            <a:srgbClr val="595959"/>
          </a:solidFill>
          <a:ln w="25400" cap="flat" cmpd="sng" algn="ctr">
            <a:noFill/>
            <a:prstDash val="solid"/>
          </a:ln>
          <a:effectLst/>
        </p:spPr>
        <p:txBody>
          <a:bodyPr lIns="243364" tIns="210266" rIns="210266" bIns="121682" spcCol="1270" anchor="ctr"/>
          <a:lstStyle/>
          <a:p>
            <a:pPr algn="ctr" defTabSz="1183016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endParaRPr lang="en-US" sz="4258" kern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902200" y="1885950"/>
            <a:ext cx="349250" cy="303213"/>
          </a:xfrm>
          <a:custGeom>
            <a:avLst/>
            <a:gdLst/>
            <a:ahLst/>
            <a:cxnLst>
              <a:cxn ang="0">
                <a:pos x="95" y="7"/>
              </a:cxn>
              <a:cxn ang="0">
                <a:pos x="95" y="14"/>
              </a:cxn>
              <a:cxn ang="0">
                <a:pos x="15" y="36"/>
              </a:cxn>
              <a:cxn ang="0">
                <a:pos x="0" y="28"/>
              </a:cxn>
              <a:cxn ang="0">
                <a:pos x="0" y="72"/>
              </a:cxn>
              <a:cxn ang="0">
                <a:pos x="15" y="65"/>
              </a:cxn>
              <a:cxn ang="0">
                <a:pos x="24" y="67"/>
              </a:cxn>
              <a:cxn ang="0">
                <a:pos x="21" y="76"/>
              </a:cxn>
              <a:cxn ang="0">
                <a:pos x="29" y="89"/>
              </a:cxn>
              <a:cxn ang="0">
                <a:pos x="50" y="95"/>
              </a:cxn>
              <a:cxn ang="0">
                <a:pos x="53" y="95"/>
              </a:cxn>
              <a:cxn ang="0">
                <a:pos x="64" y="87"/>
              </a:cxn>
              <a:cxn ang="0">
                <a:pos x="66" y="78"/>
              </a:cxn>
              <a:cxn ang="0">
                <a:pos x="95" y="86"/>
              </a:cxn>
              <a:cxn ang="0">
                <a:pos x="95" y="94"/>
              </a:cxn>
              <a:cxn ang="0">
                <a:pos x="117" y="101"/>
              </a:cxn>
              <a:cxn ang="0">
                <a:pos x="117" y="0"/>
              </a:cxn>
              <a:cxn ang="0">
                <a:pos x="95" y="7"/>
              </a:cxn>
              <a:cxn ang="0">
                <a:pos x="57" y="85"/>
              </a:cxn>
              <a:cxn ang="0">
                <a:pos x="52" y="88"/>
              </a:cxn>
              <a:cxn ang="0">
                <a:pos x="31" y="82"/>
              </a:cxn>
              <a:cxn ang="0">
                <a:pos x="28" y="78"/>
              </a:cxn>
              <a:cxn ang="0">
                <a:pos x="31" y="69"/>
              </a:cxn>
              <a:cxn ang="0">
                <a:pos x="59" y="77"/>
              </a:cxn>
              <a:cxn ang="0">
                <a:pos x="57" y="85"/>
              </a:cxn>
              <a:cxn ang="0">
                <a:pos x="95" y="50"/>
              </a:cxn>
              <a:cxn ang="0">
                <a:pos x="15" y="50"/>
              </a:cxn>
              <a:cxn ang="0">
                <a:pos x="15" y="43"/>
              </a:cxn>
              <a:cxn ang="0">
                <a:pos x="95" y="21"/>
              </a:cxn>
              <a:cxn ang="0">
                <a:pos x="95" y="50"/>
              </a:cxn>
              <a:cxn ang="0">
                <a:pos x="109" y="50"/>
              </a:cxn>
              <a:cxn ang="0">
                <a:pos x="102" y="50"/>
              </a:cxn>
              <a:cxn ang="0">
                <a:pos x="102" y="14"/>
              </a:cxn>
              <a:cxn ang="0">
                <a:pos x="109" y="14"/>
              </a:cxn>
              <a:cxn ang="0">
                <a:pos x="109" y="50"/>
              </a:cxn>
            </a:cxnLst>
            <a:rect l="0" t="0" r="r" b="b"/>
            <a:pathLst>
              <a:path w="117" h="101">
                <a:moveTo>
                  <a:pt x="95" y="7"/>
                </a:moveTo>
                <a:cubicBezTo>
                  <a:pt x="95" y="14"/>
                  <a:pt x="95" y="14"/>
                  <a:pt x="95" y="14"/>
                </a:cubicBezTo>
                <a:cubicBezTo>
                  <a:pt x="15" y="36"/>
                  <a:pt x="15" y="36"/>
                  <a:pt x="15" y="36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72"/>
                  <a:pt x="0" y="72"/>
                  <a:pt x="0" y="72"/>
                </a:cubicBezTo>
                <a:cubicBezTo>
                  <a:pt x="15" y="65"/>
                  <a:pt x="15" y="65"/>
                  <a:pt x="15" y="65"/>
                </a:cubicBezTo>
                <a:cubicBezTo>
                  <a:pt x="24" y="67"/>
                  <a:pt x="24" y="67"/>
                  <a:pt x="24" y="67"/>
                </a:cubicBezTo>
                <a:cubicBezTo>
                  <a:pt x="21" y="76"/>
                  <a:pt x="21" y="76"/>
                  <a:pt x="21" y="76"/>
                </a:cubicBezTo>
                <a:cubicBezTo>
                  <a:pt x="20" y="82"/>
                  <a:pt x="23" y="88"/>
                  <a:pt x="29" y="89"/>
                </a:cubicBezTo>
                <a:cubicBezTo>
                  <a:pt x="50" y="95"/>
                  <a:pt x="50" y="95"/>
                  <a:pt x="50" y="95"/>
                </a:cubicBezTo>
                <a:cubicBezTo>
                  <a:pt x="51" y="95"/>
                  <a:pt x="52" y="95"/>
                  <a:pt x="53" y="95"/>
                </a:cubicBezTo>
                <a:cubicBezTo>
                  <a:pt x="58" y="95"/>
                  <a:pt x="62" y="92"/>
                  <a:pt x="64" y="87"/>
                </a:cubicBezTo>
                <a:cubicBezTo>
                  <a:pt x="66" y="78"/>
                  <a:pt x="66" y="78"/>
                  <a:pt x="66" y="78"/>
                </a:cubicBezTo>
                <a:cubicBezTo>
                  <a:pt x="95" y="86"/>
                  <a:pt x="95" y="86"/>
                  <a:pt x="95" y="86"/>
                </a:cubicBezTo>
                <a:cubicBezTo>
                  <a:pt x="95" y="94"/>
                  <a:pt x="95" y="94"/>
                  <a:pt x="95" y="94"/>
                </a:cubicBezTo>
                <a:cubicBezTo>
                  <a:pt x="117" y="101"/>
                  <a:pt x="117" y="101"/>
                  <a:pt x="117" y="101"/>
                </a:cubicBezTo>
                <a:cubicBezTo>
                  <a:pt x="117" y="0"/>
                  <a:pt x="117" y="0"/>
                  <a:pt x="117" y="0"/>
                </a:cubicBezTo>
                <a:lnTo>
                  <a:pt x="95" y="7"/>
                </a:lnTo>
                <a:close/>
                <a:moveTo>
                  <a:pt x="57" y="85"/>
                </a:moveTo>
                <a:cubicBezTo>
                  <a:pt x="56" y="87"/>
                  <a:pt x="54" y="88"/>
                  <a:pt x="52" y="88"/>
                </a:cubicBezTo>
                <a:cubicBezTo>
                  <a:pt x="31" y="82"/>
                  <a:pt x="31" y="82"/>
                  <a:pt x="31" y="82"/>
                </a:cubicBezTo>
                <a:cubicBezTo>
                  <a:pt x="29" y="82"/>
                  <a:pt x="28" y="80"/>
                  <a:pt x="28" y="78"/>
                </a:cubicBezTo>
                <a:cubicBezTo>
                  <a:pt x="31" y="69"/>
                  <a:pt x="31" y="69"/>
                  <a:pt x="31" y="69"/>
                </a:cubicBezTo>
                <a:cubicBezTo>
                  <a:pt x="59" y="77"/>
                  <a:pt x="59" y="77"/>
                  <a:pt x="59" y="77"/>
                </a:cubicBezTo>
                <a:lnTo>
                  <a:pt x="57" y="85"/>
                </a:lnTo>
                <a:close/>
                <a:moveTo>
                  <a:pt x="95" y="50"/>
                </a:moveTo>
                <a:cubicBezTo>
                  <a:pt x="15" y="50"/>
                  <a:pt x="15" y="50"/>
                  <a:pt x="15" y="50"/>
                </a:cubicBezTo>
                <a:cubicBezTo>
                  <a:pt x="15" y="43"/>
                  <a:pt x="15" y="43"/>
                  <a:pt x="15" y="43"/>
                </a:cubicBezTo>
                <a:cubicBezTo>
                  <a:pt x="95" y="21"/>
                  <a:pt x="95" y="21"/>
                  <a:pt x="95" y="21"/>
                </a:cubicBezTo>
                <a:lnTo>
                  <a:pt x="95" y="50"/>
                </a:lnTo>
                <a:close/>
                <a:moveTo>
                  <a:pt x="109" y="50"/>
                </a:moveTo>
                <a:cubicBezTo>
                  <a:pt x="102" y="50"/>
                  <a:pt x="102" y="50"/>
                  <a:pt x="102" y="50"/>
                </a:cubicBezTo>
                <a:cubicBezTo>
                  <a:pt x="102" y="14"/>
                  <a:pt x="102" y="14"/>
                  <a:pt x="102" y="14"/>
                </a:cubicBezTo>
                <a:cubicBezTo>
                  <a:pt x="109" y="14"/>
                  <a:pt x="109" y="14"/>
                  <a:pt x="109" y="14"/>
                </a:cubicBezTo>
                <a:lnTo>
                  <a:pt x="109" y="50"/>
                </a:lnTo>
                <a:close/>
              </a:path>
            </a:pathLst>
          </a:custGeom>
          <a:solidFill>
            <a:sysClr val="window" lastClr="FFFFFF"/>
          </a:solidFill>
          <a:ln w="9525">
            <a:noFill/>
            <a:round/>
            <a:headEnd/>
            <a:tailEnd/>
          </a:ln>
        </p:spPr>
        <p:txBody>
          <a:bodyPr lIns="121682" tIns="60841" rIns="121682" bIns="60841"/>
          <a:lstStyle/>
          <a:p>
            <a:pPr defTabSz="121749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 flipV="1">
            <a:off x="3900488" y="2803525"/>
            <a:ext cx="668337" cy="668338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solidFill>
            <a:srgbClr val="1B483C"/>
          </a:solidFill>
          <a:ln w="25400" cap="flat" cmpd="sng" algn="ctr">
            <a:noFill/>
            <a:prstDash val="solid"/>
          </a:ln>
          <a:effectLst/>
        </p:spPr>
        <p:txBody>
          <a:bodyPr lIns="243364" tIns="210266" rIns="210266" bIns="121682" spcCol="1270" anchor="ctr"/>
          <a:lstStyle/>
          <a:p>
            <a:pPr algn="ctr" defTabSz="1183016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endParaRPr lang="en-US" sz="4258" kern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041775" y="2928938"/>
            <a:ext cx="385763" cy="417512"/>
          </a:xfrm>
          <a:custGeom>
            <a:avLst/>
            <a:gdLst/>
            <a:ahLst/>
            <a:cxnLst>
              <a:cxn ang="0">
                <a:pos x="783" y="812"/>
              </a:cxn>
              <a:cxn ang="0">
                <a:pos x="684" y="703"/>
              </a:cxn>
              <a:cxn ang="0">
                <a:pos x="698" y="592"/>
              </a:cxn>
              <a:cxn ang="0">
                <a:pos x="674" y="483"/>
              </a:cxn>
              <a:cxn ang="0">
                <a:pos x="617" y="387"/>
              </a:cxn>
              <a:cxn ang="0">
                <a:pos x="532" y="315"/>
              </a:cxn>
              <a:cxn ang="0">
                <a:pos x="428" y="275"/>
              </a:cxn>
              <a:cxn ang="0">
                <a:pos x="316" y="270"/>
              </a:cxn>
              <a:cxn ang="0">
                <a:pos x="209" y="303"/>
              </a:cxn>
              <a:cxn ang="0">
                <a:pos x="119" y="367"/>
              </a:cxn>
              <a:cxn ang="0">
                <a:pos x="54" y="458"/>
              </a:cxn>
              <a:cxn ang="0">
                <a:pos x="22" y="565"/>
              </a:cxn>
              <a:cxn ang="0">
                <a:pos x="27" y="677"/>
              </a:cxn>
              <a:cxn ang="0">
                <a:pos x="68" y="781"/>
              </a:cxn>
              <a:cxn ang="0">
                <a:pos x="140" y="866"/>
              </a:cxn>
              <a:cxn ang="0">
                <a:pos x="236" y="923"/>
              </a:cxn>
              <a:cxn ang="0">
                <a:pos x="345" y="945"/>
              </a:cxn>
              <a:cxn ang="0">
                <a:pos x="456" y="931"/>
              </a:cxn>
              <a:cxn ang="0">
                <a:pos x="556" y="882"/>
              </a:cxn>
              <a:cxn ang="0">
                <a:pos x="605" y="817"/>
              </a:cxn>
              <a:cxn ang="0">
                <a:pos x="769" y="943"/>
              </a:cxn>
              <a:cxn ang="0">
                <a:pos x="843" y="818"/>
              </a:cxn>
              <a:cxn ang="0">
                <a:pos x="456" y="618"/>
              </a:cxn>
              <a:cxn ang="0">
                <a:pos x="317" y="545"/>
              </a:cxn>
              <a:cxn ang="0">
                <a:pos x="381" y="630"/>
              </a:cxn>
              <a:cxn ang="0">
                <a:pos x="276" y="614"/>
              </a:cxn>
              <a:cxn ang="0">
                <a:pos x="407" y="700"/>
              </a:cxn>
              <a:cxn ang="0">
                <a:pos x="408" y="804"/>
              </a:cxn>
              <a:cxn ang="0">
                <a:pos x="307" y="409"/>
              </a:cxn>
              <a:cxn ang="0">
                <a:pos x="550" y="674"/>
              </a:cxn>
              <a:cxn ang="0">
                <a:pos x="576" y="689"/>
              </a:cxn>
              <a:cxn ang="0">
                <a:pos x="299" y="379"/>
              </a:cxn>
              <a:cxn ang="0">
                <a:pos x="415" y="833"/>
              </a:cxn>
              <a:cxn ang="0">
                <a:pos x="544" y="781"/>
              </a:cxn>
              <a:cxn ang="0">
                <a:pos x="109" y="670"/>
              </a:cxn>
              <a:cxn ang="0">
                <a:pos x="605" y="543"/>
              </a:cxn>
              <a:cxn ang="0">
                <a:pos x="839" y="900"/>
              </a:cxn>
              <a:cxn ang="0">
                <a:pos x="773" y="900"/>
              </a:cxn>
              <a:cxn ang="0">
                <a:pos x="807" y="842"/>
              </a:cxn>
              <a:cxn ang="0">
                <a:pos x="839" y="900"/>
              </a:cxn>
              <a:cxn ang="0">
                <a:pos x="543" y="226"/>
              </a:cxn>
              <a:cxn ang="0">
                <a:pos x="570" y="293"/>
              </a:cxn>
              <a:cxn ang="0">
                <a:pos x="620" y="312"/>
              </a:cxn>
              <a:cxn ang="0">
                <a:pos x="687" y="340"/>
              </a:cxn>
              <a:cxn ang="0">
                <a:pos x="736" y="318"/>
              </a:cxn>
              <a:cxn ang="0">
                <a:pos x="802" y="290"/>
              </a:cxn>
              <a:cxn ang="0">
                <a:pos x="821" y="240"/>
              </a:cxn>
              <a:cxn ang="0">
                <a:pos x="849" y="173"/>
              </a:cxn>
              <a:cxn ang="0">
                <a:pos x="827" y="124"/>
              </a:cxn>
              <a:cxn ang="0">
                <a:pos x="800" y="58"/>
              </a:cxn>
              <a:cxn ang="0">
                <a:pos x="749" y="39"/>
              </a:cxn>
              <a:cxn ang="0">
                <a:pos x="683" y="11"/>
              </a:cxn>
              <a:cxn ang="0">
                <a:pos x="634" y="33"/>
              </a:cxn>
              <a:cxn ang="0">
                <a:pos x="567" y="60"/>
              </a:cxn>
              <a:cxn ang="0">
                <a:pos x="548" y="111"/>
              </a:cxn>
              <a:cxn ang="0">
                <a:pos x="521" y="177"/>
              </a:cxn>
              <a:cxn ang="0">
                <a:pos x="685" y="93"/>
              </a:cxn>
              <a:cxn ang="0">
                <a:pos x="685" y="258"/>
              </a:cxn>
              <a:cxn ang="0">
                <a:pos x="685" y="93"/>
              </a:cxn>
              <a:cxn ang="0">
                <a:pos x="685" y="93"/>
              </a:cxn>
            </a:cxnLst>
            <a:rect l="0" t="0" r="r" b="b"/>
            <a:pathLst>
              <a:path w="889" h="965">
                <a:moveTo>
                  <a:pt x="843" y="818"/>
                </a:moveTo>
                <a:cubicBezTo>
                  <a:pt x="824" y="807"/>
                  <a:pt x="803" y="806"/>
                  <a:pt x="783" y="812"/>
                </a:cubicBezTo>
                <a:cubicBezTo>
                  <a:pt x="657" y="737"/>
                  <a:pt x="657" y="737"/>
                  <a:pt x="657" y="737"/>
                </a:cubicBezTo>
                <a:cubicBezTo>
                  <a:pt x="659" y="722"/>
                  <a:pt x="669" y="709"/>
                  <a:pt x="684" y="703"/>
                </a:cubicBezTo>
                <a:cubicBezTo>
                  <a:pt x="707" y="694"/>
                  <a:pt x="712" y="672"/>
                  <a:pt x="694" y="654"/>
                </a:cubicBezTo>
                <a:cubicBezTo>
                  <a:pt x="677" y="636"/>
                  <a:pt x="679" y="608"/>
                  <a:pt x="698" y="592"/>
                </a:cubicBezTo>
                <a:cubicBezTo>
                  <a:pt x="716" y="576"/>
                  <a:pt x="714" y="554"/>
                  <a:pt x="691" y="542"/>
                </a:cubicBezTo>
                <a:cubicBezTo>
                  <a:pt x="670" y="531"/>
                  <a:pt x="662" y="504"/>
                  <a:pt x="674" y="483"/>
                </a:cubicBezTo>
                <a:cubicBezTo>
                  <a:pt x="687" y="462"/>
                  <a:pt x="677" y="441"/>
                  <a:pt x="653" y="438"/>
                </a:cubicBezTo>
                <a:cubicBezTo>
                  <a:pt x="628" y="434"/>
                  <a:pt x="612" y="412"/>
                  <a:pt x="617" y="387"/>
                </a:cubicBezTo>
                <a:cubicBezTo>
                  <a:pt x="622" y="363"/>
                  <a:pt x="606" y="347"/>
                  <a:pt x="582" y="352"/>
                </a:cubicBezTo>
                <a:cubicBezTo>
                  <a:pt x="557" y="356"/>
                  <a:pt x="535" y="340"/>
                  <a:pt x="532" y="315"/>
                </a:cubicBezTo>
                <a:cubicBezTo>
                  <a:pt x="529" y="291"/>
                  <a:pt x="508" y="281"/>
                  <a:pt x="487" y="293"/>
                </a:cubicBezTo>
                <a:cubicBezTo>
                  <a:pt x="465" y="305"/>
                  <a:pt x="439" y="297"/>
                  <a:pt x="428" y="275"/>
                </a:cubicBezTo>
                <a:cubicBezTo>
                  <a:pt x="417" y="253"/>
                  <a:pt x="395" y="250"/>
                  <a:pt x="378" y="268"/>
                </a:cubicBezTo>
                <a:cubicBezTo>
                  <a:pt x="362" y="287"/>
                  <a:pt x="334" y="288"/>
                  <a:pt x="316" y="270"/>
                </a:cubicBezTo>
                <a:cubicBezTo>
                  <a:pt x="299" y="253"/>
                  <a:pt x="277" y="258"/>
                  <a:pt x="267" y="280"/>
                </a:cubicBezTo>
                <a:cubicBezTo>
                  <a:pt x="258" y="303"/>
                  <a:pt x="232" y="313"/>
                  <a:pt x="209" y="303"/>
                </a:cubicBezTo>
                <a:cubicBezTo>
                  <a:pt x="187" y="292"/>
                  <a:pt x="168" y="303"/>
                  <a:pt x="166" y="328"/>
                </a:cubicBezTo>
                <a:cubicBezTo>
                  <a:pt x="165" y="353"/>
                  <a:pt x="143" y="370"/>
                  <a:pt x="119" y="367"/>
                </a:cubicBezTo>
                <a:cubicBezTo>
                  <a:pt x="94" y="365"/>
                  <a:pt x="80" y="382"/>
                  <a:pt x="86" y="405"/>
                </a:cubicBezTo>
                <a:cubicBezTo>
                  <a:pt x="93" y="429"/>
                  <a:pt x="78" y="453"/>
                  <a:pt x="54" y="458"/>
                </a:cubicBezTo>
                <a:cubicBezTo>
                  <a:pt x="30" y="464"/>
                  <a:pt x="21" y="485"/>
                  <a:pt x="35" y="505"/>
                </a:cubicBezTo>
                <a:cubicBezTo>
                  <a:pt x="50" y="525"/>
                  <a:pt x="44" y="553"/>
                  <a:pt x="22" y="565"/>
                </a:cubicBezTo>
                <a:cubicBezTo>
                  <a:pt x="1" y="578"/>
                  <a:pt x="0" y="601"/>
                  <a:pt x="20" y="616"/>
                </a:cubicBezTo>
                <a:cubicBezTo>
                  <a:pt x="40" y="630"/>
                  <a:pt x="43" y="658"/>
                  <a:pt x="27" y="677"/>
                </a:cubicBezTo>
                <a:cubicBezTo>
                  <a:pt x="11" y="696"/>
                  <a:pt x="18" y="718"/>
                  <a:pt x="41" y="725"/>
                </a:cubicBezTo>
                <a:cubicBezTo>
                  <a:pt x="65" y="733"/>
                  <a:pt x="77" y="758"/>
                  <a:pt x="68" y="781"/>
                </a:cubicBezTo>
                <a:cubicBezTo>
                  <a:pt x="59" y="804"/>
                  <a:pt x="72" y="822"/>
                  <a:pt x="97" y="822"/>
                </a:cubicBezTo>
                <a:cubicBezTo>
                  <a:pt x="122" y="821"/>
                  <a:pt x="141" y="841"/>
                  <a:pt x="140" y="866"/>
                </a:cubicBezTo>
                <a:cubicBezTo>
                  <a:pt x="139" y="891"/>
                  <a:pt x="158" y="904"/>
                  <a:pt x="181" y="895"/>
                </a:cubicBezTo>
                <a:cubicBezTo>
                  <a:pt x="204" y="887"/>
                  <a:pt x="229" y="899"/>
                  <a:pt x="236" y="923"/>
                </a:cubicBezTo>
                <a:cubicBezTo>
                  <a:pt x="243" y="946"/>
                  <a:pt x="265" y="953"/>
                  <a:pt x="284" y="937"/>
                </a:cubicBezTo>
                <a:cubicBezTo>
                  <a:pt x="303" y="922"/>
                  <a:pt x="331" y="925"/>
                  <a:pt x="345" y="945"/>
                </a:cubicBezTo>
                <a:cubicBezTo>
                  <a:pt x="360" y="965"/>
                  <a:pt x="383" y="965"/>
                  <a:pt x="395" y="944"/>
                </a:cubicBezTo>
                <a:cubicBezTo>
                  <a:pt x="409" y="923"/>
                  <a:pt x="436" y="917"/>
                  <a:pt x="456" y="931"/>
                </a:cubicBezTo>
                <a:cubicBezTo>
                  <a:pt x="476" y="946"/>
                  <a:pt x="497" y="938"/>
                  <a:pt x="503" y="914"/>
                </a:cubicBezTo>
                <a:cubicBezTo>
                  <a:pt x="509" y="889"/>
                  <a:pt x="533" y="875"/>
                  <a:pt x="556" y="882"/>
                </a:cubicBezTo>
                <a:cubicBezTo>
                  <a:pt x="580" y="889"/>
                  <a:pt x="597" y="875"/>
                  <a:pt x="595" y="850"/>
                </a:cubicBezTo>
                <a:cubicBezTo>
                  <a:pt x="593" y="838"/>
                  <a:pt x="598" y="826"/>
                  <a:pt x="605" y="817"/>
                </a:cubicBezTo>
                <a:cubicBezTo>
                  <a:pt x="735" y="894"/>
                  <a:pt x="735" y="894"/>
                  <a:pt x="735" y="894"/>
                </a:cubicBezTo>
                <a:cubicBezTo>
                  <a:pt x="739" y="914"/>
                  <a:pt x="750" y="932"/>
                  <a:pt x="769" y="943"/>
                </a:cubicBezTo>
                <a:cubicBezTo>
                  <a:pt x="804" y="964"/>
                  <a:pt x="848" y="952"/>
                  <a:pt x="869" y="918"/>
                </a:cubicBezTo>
                <a:cubicBezTo>
                  <a:pt x="889" y="883"/>
                  <a:pt x="878" y="839"/>
                  <a:pt x="843" y="818"/>
                </a:cubicBezTo>
                <a:close/>
                <a:moveTo>
                  <a:pt x="550" y="674"/>
                </a:moveTo>
                <a:cubicBezTo>
                  <a:pt x="456" y="618"/>
                  <a:pt x="456" y="618"/>
                  <a:pt x="456" y="618"/>
                </a:cubicBezTo>
                <a:cubicBezTo>
                  <a:pt x="455" y="588"/>
                  <a:pt x="440" y="559"/>
                  <a:pt x="412" y="543"/>
                </a:cubicBezTo>
                <a:cubicBezTo>
                  <a:pt x="381" y="525"/>
                  <a:pt x="345" y="527"/>
                  <a:pt x="317" y="545"/>
                </a:cubicBezTo>
                <a:cubicBezTo>
                  <a:pt x="368" y="575"/>
                  <a:pt x="368" y="575"/>
                  <a:pt x="368" y="575"/>
                </a:cubicBezTo>
                <a:cubicBezTo>
                  <a:pt x="387" y="586"/>
                  <a:pt x="392" y="610"/>
                  <a:pt x="381" y="630"/>
                </a:cubicBezTo>
                <a:cubicBezTo>
                  <a:pt x="370" y="649"/>
                  <a:pt x="346" y="655"/>
                  <a:pt x="328" y="644"/>
                </a:cubicBezTo>
                <a:cubicBezTo>
                  <a:pt x="276" y="614"/>
                  <a:pt x="276" y="614"/>
                  <a:pt x="276" y="614"/>
                </a:cubicBezTo>
                <a:cubicBezTo>
                  <a:pt x="273" y="647"/>
                  <a:pt x="289" y="680"/>
                  <a:pt x="320" y="698"/>
                </a:cubicBezTo>
                <a:cubicBezTo>
                  <a:pt x="348" y="715"/>
                  <a:pt x="380" y="714"/>
                  <a:pt x="407" y="700"/>
                </a:cubicBezTo>
                <a:cubicBezTo>
                  <a:pt x="498" y="754"/>
                  <a:pt x="498" y="754"/>
                  <a:pt x="498" y="754"/>
                </a:cubicBezTo>
                <a:cubicBezTo>
                  <a:pt x="473" y="777"/>
                  <a:pt x="443" y="795"/>
                  <a:pt x="408" y="804"/>
                </a:cubicBezTo>
                <a:cubicBezTo>
                  <a:pt x="299" y="832"/>
                  <a:pt x="188" y="766"/>
                  <a:pt x="160" y="657"/>
                </a:cubicBezTo>
                <a:cubicBezTo>
                  <a:pt x="132" y="548"/>
                  <a:pt x="198" y="437"/>
                  <a:pt x="307" y="409"/>
                </a:cubicBezTo>
                <a:cubicBezTo>
                  <a:pt x="415" y="381"/>
                  <a:pt x="527" y="447"/>
                  <a:pt x="555" y="556"/>
                </a:cubicBezTo>
                <a:cubicBezTo>
                  <a:pt x="565" y="596"/>
                  <a:pt x="562" y="637"/>
                  <a:pt x="550" y="674"/>
                </a:cubicBezTo>
                <a:close/>
                <a:moveTo>
                  <a:pt x="595" y="700"/>
                </a:moveTo>
                <a:cubicBezTo>
                  <a:pt x="576" y="689"/>
                  <a:pt x="576" y="689"/>
                  <a:pt x="576" y="689"/>
                </a:cubicBezTo>
                <a:cubicBezTo>
                  <a:pt x="592" y="646"/>
                  <a:pt x="597" y="597"/>
                  <a:pt x="584" y="548"/>
                </a:cubicBezTo>
                <a:cubicBezTo>
                  <a:pt x="552" y="423"/>
                  <a:pt x="424" y="347"/>
                  <a:pt x="299" y="379"/>
                </a:cubicBezTo>
                <a:cubicBezTo>
                  <a:pt x="174" y="412"/>
                  <a:pt x="98" y="539"/>
                  <a:pt x="130" y="665"/>
                </a:cubicBezTo>
                <a:cubicBezTo>
                  <a:pt x="163" y="790"/>
                  <a:pt x="290" y="865"/>
                  <a:pt x="415" y="833"/>
                </a:cubicBezTo>
                <a:cubicBezTo>
                  <a:pt x="459" y="822"/>
                  <a:pt x="496" y="799"/>
                  <a:pt x="524" y="770"/>
                </a:cubicBezTo>
                <a:cubicBezTo>
                  <a:pt x="544" y="781"/>
                  <a:pt x="544" y="781"/>
                  <a:pt x="544" y="781"/>
                </a:cubicBezTo>
                <a:cubicBezTo>
                  <a:pt x="512" y="815"/>
                  <a:pt x="470" y="841"/>
                  <a:pt x="421" y="854"/>
                </a:cubicBezTo>
                <a:cubicBezTo>
                  <a:pt x="284" y="889"/>
                  <a:pt x="145" y="807"/>
                  <a:pt x="109" y="670"/>
                </a:cubicBezTo>
                <a:cubicBezTo>
                  <a:pt x="74" y="533"/>
                  <a:pt x="157" y="394"/>
                  <a:pt x="294" y="359"/>
                </a:cubicBezTo>
                <a:cubicBezTo>
                  <a:pt x="430" y="323"/>
                  <a:pt x="570" y="406"/>
                  <a:pt x="605" y="543"/>
                </a:cubicBezTo>
                <a:cubicBezTo>
                  <a:pt x="619" y="597"/>
                  <a:pt x="614" y="652"/>
                  <a:pt x="595" y="700"/>
                </a:cubicBezTo>
                <a:close/>
                <a:moveTo>
                  <a:pt x="839" y="900"/>
                </a:moveTo>
                <a:cubicBezTo>
                  <a:pt x="806" y="919"/>
                  <a:pt x="806" y="919"/>
                  <a:pt x="806" y="919"/>
                </a:cubicBezTo>
                <a:cubicBezTo>
                  <a:pt x="773" y="900"/>
                  <a:pt x="773" y="900"/>
                  <a:pt x="773" y="900"/>
                </a:cubicBezTo>
                <a:cubicBezTo>
                  <a:pt x="773" y="861"/>
                  <a:pt x="773" y="861"/>
                  <a:pt x="773" y="861"/>
                </a:cubicBezTo>
                <a:cubicBezTo>
                  <a:pt x="807" y="842"/>
                  <a:pt x="807" y="842"/>
                  <a:pt x="807" y="842"/>
                </a:cubicBezTo>
                <a:cubicBezTo>
                  <a:pt x="840" y="862"/>
                  <a:pt x="840" y="862"/>
                  <a:pt x="840" y="862"/>
                </a:cubicBezTo>
                <a:lnTo>
                  <a:pt x="839" y="900"/>
                </a:lnTo>
                <a:close/>
                <a:moveTo>
                  <a:pt x="526" y="216"/>
                </a:moveTo>
                <a:cubicBezTo>
                  <a:pt x="543" y="226"/>
                  <a:pt x="543" y="226"/>
                  <a:pt x="543" y="226"/>
                </a:cubicBezTo>
                <a:cubicBezTo>
                  <a:pt x="557" y="235"/>
                  <a:pt x="569" y="256"/>
                  <a:pt x="569" y="273"/>
                </a:cubicBezTo>
                <a:cubicBezTo>
                  <a:pt x="570" y="293"/>
                  <a:pt x="570" y="293"/>
                  <a:pt x="570" y="293"/>
                </a:cubicBezTo>
                <a:cubicBezTo>
                  <a:pt x="571" y="309"/>
                  <a:pt x="585" y="320"/>
                  <a:pt x="601" y="316"/>
                </a:cubicBezTo>
                <a:cubicBezTo>
                  <a:pt x="620" y="312"/>
                  <a:pt x="620" y="312"/>
                  <a:pt x="620" y="312"/>
                </a:cubicBezTo>
                <a:cubicBezTo>
                  <a:pt x="637" y="308"/>
                  <a:pt x="660" y="315"/>
                  <a:pt x="672" y="326"/>
                </a:cubicBezTo>
                <a:cubicBezTo>
                  <a:pt x="687" y="340"/>
                  <a:pt x="687" y="340"/>
                  <a:pt x="687" y="340"/>
                </a:cubicBezTo>
                <a:cubicBezTo>
                  <a:pt x="699" y="351"/>
                  <a:pt x="716" y="349"/>
                  <a:pt x="725" y="335"/>
                </a:cubicBezTo>
                <a:cubicBezTo>
                  <a:pt x="736" y="318"/>
                  <a:pt x="736" y="318"/>
                  <a:pt x="736" y="318"/>
                </a:cubicBezTo>
                <a:cubicBezTo>
                  <a:pt x="745" y="304"/>
                  <a:pt x="766" y="291"/>
                  <a:pt x="782" y="291"/>
                </a:cubicBezTo>
                <a:cubicBezTo>
                  <a:pt x="802" y="290"/>
                  <a:pt x="802" y="290"/>
                  <a:pt x="802" y="290"/>
                </a:cubicBezTo>
                <a:cubicBezTo>
                  <a:pt x="819" y="290"/>
                  <a:pt x="830" y="276"/>
                  <a:pt x="826" y="259"/>
                </a:cubicBezTo>
                <a:cubicBezTo>
                  <a:pt x="821" y="240"/>
                  <a:pt x="821" y="240"/>
                  <a:pt x="821" y="240"/>
                </a:cubicBezTo>
                <a:cubicBezTo>
                  <a:pt x="818" y="224"/>
                  <a:pt x="824" y="200"/>
                  <a:pt x="835" y="188"/>
                </a:cubicBezTo>
                <a:cubicBezTo>
                  <a:pt x="849" y="173"/>
                  <a:pt x="849" y="173"/>
                  <a:pt x="849" y="173"/>
                </a:cubicBezTo>
                <a:cubicBezTo>
                  <a:pt x="860" y="161"/>
                  <a:pt x="858" y="144"/>
                  <a:pt x="844" y="135"/>
                </a:cubicBezTo>
                <a:cubicBezTo>
                  <a:pt x="827" y="124"/>
                  <a:pt x="827" y="124"/>
                  <a:pt x="827" y="124"/>
                </a:cubicBezTo>
                <a:cubicBezTo>
                  <a:pt x="813" y="115"/>
                  <a:pt x="801" y="95"/>
                  <a:pt x="800" y="78"/>
                </a:cubicBezTo>
                <a:cubicBezTo>
                  <a:pt x="800" y="58"/>
                  <a:pt x="800" y="58"/>
                  <a:pt x="800" y="58"/>
                </a:cubicBezTo>
                <a:cubicBezTo>
                  <a:pt x="799" y="41"/>
                  <a:pt x="785" y="31"/>
                  <a:pt x="769" y="34"/>
                </a:cubicBezTo>
                <a:cubicBezTo>
                  <a:pt x="749" y="39"/>
                  <a:pt x="749" y="39"/>
                  <a:pt x="749" y="39"/>
                </a:cubicBezTo>
                <a:cubicBezTo>
                  <a:pt x="733" y="42"/>
                  <a:pt x="710" y="36"/>
                  <a:pt x="698" y="25"/>
                </a:cubicBezTo>
                <a:cubicBezTo>
                  <a:pt x="683" y="11"/>
                  <a:pt x="683" y="11"/>
                  <a:pt x="683" y="11"/>
                </a:cubicBezTo>
                <a:cubicBezTo>
                  <a:pt x="671" y="0"/>
                  <a:pt x="653" y="2"/>
                  <a:pt x="645" y="16"/>
                </a:cubicBezTo>
                <a:cubicBezTo>
                  <a:pt x="634" y="33"/>
                  <a:pt x="634" y="33"/>
                  <a:pt x="634" y="33"/>
                </a:cubicBezTo>
                <a:cubicBezTo>
                  <a:pt x="625" y="47"/>
                  <a:pt x="604" y="59"/>
                  <a:pt x="587" y="60"/>
                </a:cubicBezTo>
                <a:cubicBezTo>
                  <a:pt x="567" y="60"/>
                  <a:pt x="567" y="60"/>
                  <a:pt x="567" y="60"/>
                </a:cubicBezTo>
                <a:cubicBezTo>
                  <a:pt x="551" y="61"/>
                  <a:pt x="540" y="75"/>
                  <a:pt x="544" y="91"/>
                </a:cubicBezTo>
                <a:cubicBezTo>
                  <a:pt x="548" y="111"/>
                  <a:pt x="548" y="111"/>
                  <a:pt x="548" y="111"/>
                </a:cubicBezTo>
                <a:cubicBezTo>
                  <a:pt x="552" y="127"/>
                  <a:pt x="546" y="150"/>
                  <a:pt x="534" y="163"/>
                </a:cubicBezTo>
                <a:cubicBezTo>
                  <a:pt x="521" y="177"/>
                  <a:pt x="521" y="177"/>
                  <a:pt x="521" y="177"/>
                </a:cubicBezTo>
                <a:cubicBezTo>
                  <a:pt x="509" y="189"/>
                  <a:pt x="512" y="207"/>
                  <a:pt x="526" y="216"/>
                </a:cubicBezTo>
                <a:close/>
                <a:moveTo>
                  <a:pt x="685" y="93"/>
                </a:moveTo>
                <a:cubicBezTo>
                  <a:pt x="730" y="93"/>
                  <a:pt x="767" y="130"/>
                  <a:pt x="767" y="175"/>
                </a:cubicBezTo>
                <a:cubicBezTo>
                  <a:pt x="767" y="221"/>
                  <a:pt x="730" y="258"/>
                  <a:pt x="685" y="258"/>
                </a:cubicBezTo>
                <a:cubicBezTo>
                  <a:pt x="639" y="258"/>
                  <a:pt x="603" y="221"/>
                  <a:pt x="603" y="175"/>
                </a:cubicBezTo>
                <a:cubicBezTo>
                  <a:pt x="603" y="130"/>
                  <a:pt x="639" y="93"/>
                  <a:pt x="685" y="93"/>
                </a:cubicBezTo>
                <a:close/>
                <a:moveTo>
                  <a:pt x="685" y="93"/>
                </a:moveTo>
                <a:cubicBezTo>
                  <a:pt x="685" y="93"/>
                  <a:pt x="685" y="93"/>
                  <a:pt x="685" y="93"/>
                </a:cubicBezTo>
              </a:path>
            </a:pathLst>
          </a:custGeom>
          <a:solidFill>
            <a:sysClr val="window" lastClr="FFFFFF"/>
          </a:solidFill>
          <a:ln w="9525">
            <a:noFill/>
            <a:round/>
            <a:headEnd/>
            <a:tailEnd/>
          </a:ln>
        </p:spPr>
        <p:txBody>
          <a:bodyPr lIns="121682" tIns="60841" rIns="121682" bIns="60841"/>
          <a:lstStyle/>
          <a:p>
            <a:pPr defTabSz="121749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出自【趣你的PPT】(微信:qunideppt)：最优质的PPT资源库"/>
          <p:cNvSpPr/>
          <p:nvPr/>
        </p:nvSpPr>
        <p:spPr>
          <a:xfrm flipV="1">
            <a:off x="7591425" y="2803525"/>
            <a:ext cx="669925" cy="668338"/>
          </a:xfrm>
          <a:custGeom>
            <a:avLst/>
            <a:gdLst>
              <a:gd name="connsiteX0" fmla="*/ 0 w 905504"/>
              <a:gd name="connsiteY0" fmla="*/ 452752 h 905504"/>
              <a:gd name="connsiteX1" fmla="*/ 132608 w 905504"/>
              <a:gd name="connsiteY1" fmla="*/ 132608 h 905504"/>
              <a:gd name="connsiteX2" fmla="*/ 452752 w 905504"/>
              <a:gd name="connsiteY2" fmla="*/ 0 h 905504"/>
              <a:gd name="connsiteX3" fmla="*/ 772896 w 905504"/>
              <a:gd name="connsiteY3" fmla="*/ 132608 h 905504"/>
              <a:gd name="connsiteX4" fmla="*/ 905504 w 905504"/>
              <a:gd name="connsiteY4" fmla="*/ 452752 h 905504"/>
              <a:gd name="connsiteX5" fmla="*/ 772896 w 905504"/>
              <a:gd name="connsiteY5" fmla="*/ 772896 h 905504"/>
              <a:gd name="connsiteX6" fmla="*/ 452752 w 905504"/>
              <a:gd name="connsiteY6" fmla="*/ 905504 h 905504"/>
              <a:gd name="connsiteX7" fmla="*/ 132608 w 905504"/>
              <a:gd name="connsiteY7" fmla="*/ 772896 h 905504"/>
              <a:gd name="connsiteX8" fmla="*/ 0 w 905504"/>
              <a:gd name="connsiteY8" fmla="*/ 452752 h 905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5504" h="905504">
                <a:moveTo>
                  <a:pt x="0" y="452752"/>
                </a:moveTo>
                <a:cubicBezTo>
                  <a:pt x="0" y="332675"/>
                  <a:pt x="47701" y="217515"/>
                  <a:pt x="132608" y="132608"/>
                </a:cubicBezTo>
                <a:cubicBezTo>
                  <a:pt x="217516" y="47701"/>
                  <a:pt x="332675" y="0"/>
                  <a:pt x="452752" y="0"/>
                </a:cubicBezTo>
                <a:cubicBezTo>
                  <a:pt x="572829" y="0"/>
                  <a:pt x="687989" y="47701"/>
                  <a:pt x="772896" y="132608"/>
                </a:cubicBezTo>
                <a:cubicBezTo>
                  <a:pt x="857803" y="217516"/>
                  <a:pt x="905504" y="332675"/>
                  <a:pt x="905504" y="452752"/>
                </a:cubicBezTo>
                <a:cubicBezTo>
                  <a:pt x="905504" y="572829"/>
                  <a:pt x="857803" y="687989"/>
                  <a:pt x="772896" y="772896"/>
                </a:cubicBezTo>
                <a:cubicBezTo>
                  <a:pt x="687988" y="857803"/>
                  <a:pt x="572829" y="905504"/>
                  <a:pt x="452752" y="905504"/>
                </a:cubicBezTo>
                <a:cubicBezTo>
                  <a:pt x="332675" y="905504"/>
                  <a:pt x="217515" y="857803"/>
                  <a:pt x="132608" y="772896"/>
                </a:cubicBezTo>
                <a:cubicBezTo>
                  <a:pt x="47701" y="687988"/>
                  <a:pt x="0" y="572829"/>
                  <a:pt x="0" y="452752"/>
                </a:cubicBezTo>
                <a:close/>
              </a:path>
            </a:pathLst>
          </a:custGeom>
          <a:solidFill>
            <a:srgbClr val="1B483C"/>
          </a:solidFill>
          <a:ln w="25400" cap="flat" cmpd="sng" algn="ctr">
            <a:noFill/>
            <a:prstDash val="solid"/>
          </a:ln>
          <a:effectLst/>
        </p:spPr>
        <p:txBody>
          <a:bodyPr lIns="243364" tIns="210266" rIns="210266" bIns="121682" spcCol="1270" anchor="ctr"/>
          <a:lstStyle/>
          <a:p>
            <a:pPr algn="ctr" defTabSz="1183016" eaLnBrk="1" fontAlgn="auto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defRPr/>
            </a:pPr>
            <a:endParaRPr lang="en-US" sz="4258" kern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742238" y="2954338"/>
            <a:ext cx="368300" cy="366712"/>
          </a:xfrm>
          <a:custGeom>
            <a:avLst/>
            <a:gdLst/>
            <a:ahLst/>
            <a:cxnLst>
              <a:cxn ang="0">
                <a:pos x="249" y="215"/>
              </a:cxn>
              <a:cxn ang="0">
                <a:pos x="256" y="232"/>
              </a:cxn>
              <a:cxn ang="0">
                <a:pos x="232" y="256"/>
              </a:cxn>
              <a:cxn ang="0">
                <a:pos x="215" y="249"/>
              </a:cxn>
              <a:cxn ang="0">
                <a:pos x="145" y="179"/>
              </a:cxn>
              <a:cxn ang="0">
                <a:pos x="96" y="192"/>
              </a:cxn>
              <a:cxn ang="0">
                <a:pos x="0" y="96"/>
              </a:cxn>
              <a:cxn ang="0">
                <a:pos x="96" y="0"/>
              </a:cxn>
              <a:cxn ang="0">
                <a:pos x="192" y="96"/>
              </a:cxn>
              <a:cxn ang="0">
                <a:pos x="179" y="145"/>
              </a:cxn>
              <a:cxn ang="0">
                <a:pos x="249" y="215"/>
              </a:cxn>
              <a:cxn ang="0">
                <a:pos x="96" y="24"/>
              </a:cxn>
              <a:cxn ang="0">
                <a:pos x="24" y="96"/>
              </a:cxn>
              <a:cxn ang="0">
                <a:pos x="96" y="168"/>
              </a:cxn>
              <a:cxn ang="0">
                <a:pos x="168" y="96"/>
              </a:cxn>
              <a:cxn ang="0">
                <a:pos x="96" y="24"/>
              </a:cxn>
            </a:cxnLst>
            <a:rect l="0" t="0" r="r" b="b"/>
            <a:pathLst>
              <a:path w="256" h="256">
                <a:moveTo>
                  <a:pt x="249" y="215"/>
                </a:moveTo>
                <a:cubicBezTo>
                  <a:pt x="253" y="219"/>
                  <a:pt x="256" y="225"/>
                  <a:pt x="256" y="232"/>
                </a:cubicBezTo>
                <a:cubicBezTo>
                  <a:pt x="256" y="245"/>
                  <a:pt x="245" y="256"/>
                  <a:pt x="232" y="256"/>
                </a:cubicBezTo>
                <a:cubicBezTo>
                  <a:pt x="225" y="256"/>
                  <a:pt x="219" y="253"/>
                  <a:pt x="215" y="249"/>
                </a:cubicBezTo>
                <a:cubicBezTo>
                  <a:pt x="145" y="179"/>
                  <a:pt x="145" y="179"/>
                  <a:pt x="145" y="179"/>
                </a:cubicBezTo>
                <a:cubicBezTo>
                  <a:pt x="130" y="187"/>
                  <a:pt x="114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114"/>
                  <a:pt x="187" y="130"/>
                  <a:pt x="179" y="145"/>
                </a:cubicBezTo>
                <a:lnTo>
                  <a:pt x="249" y="215"/>
                </a:lnTo>
                <a:close/>
                <a:moveTo>
                  <a:pt x="96" y="24"/>
                </a:moveTo>
                <a:cubicBezTo>
                  <a:pt x="56" y="24"/>
                  <a:pt x="24" y="56"/>
                  <a:pt x="24" y="96"/>
                </a:cubicBezTo>
                <a:cubicBezTo>
                  <a:pt x="24" y="136"/>
                  <a:pt x="56" y="168"/>
                  <a:pt x="96" y="168"/>
                </a:cubicBezTo>
                <a:cubicBezTo>
                  <a:pt x="136" y="168"/>
                  <a:pt x="168" y="136"/>
                  <a:pt x="168" y="96"/>
                </a:cubicBezTo>
                <a:cubicBezTo>
                  <a:pt x="168" y="56"/>
                  <a:pt x="136" y="24"/>
                  <a:pt x="96" y="24"/>
                </a:cubicBezTo>
              </a:path>
            </a:pathLst>
          </a:custGeom>
          <a:solidFill>
            <a:sysClr val="window" lastClr="FFFFFF"/>
          </a:solidFill>
          <a:ln w="9525">
            <a:noFill/>
            <a:round/>
            <a:headEnd/>
            <a:tailEnd/>
          </a:ln>
        </p:spPr>
        <p:txBody>
          <a:bodyPr lIns="121682" tIns="60841" rIns="121682" bIns="60841"/>
          <a:lstStyle/>
          <a:p>
            <a:pPr defTabSz="121749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09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395413" y="2836863"/>
            <a:ext cx="23383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09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398588" y="3122613"/>
            <a:ext cx="233521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</a:p>
        </p:txBody>
      </p:sp>
      <p:sp>
        <p:nvSpPr>
          <p:cNvPr id="4610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350963" y="4049713"/>
            <a:ext cx="23383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10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355725" y="4335463"/>
            <a:ext cx="23336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</a:p>
        </p:txBody>
      </p:sp>
      <p:sp>
        <p:nvSpPr>
          <p:cNvPr id="4610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219325" y="1681163"/>
            <a:ext cx="23383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10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224088" y="1966913"/>
            <a:ext cx="23336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</a:p>
        </p:txBody>
      </p:sp>
      <p:sp>
        <p:nvSpPr>
          <p:cNvPr id="46104" name="出自【趣你的PPT】(微信:qunideppt)：最优质的PPT资源库"/>
          <p:cNvSpPr txBox="1">
            <a:spLocks noChangeArrowheads="1"/>
          </p:cNvSpPr>
          <p:nvPr/>
        </p:nvSpPr>
        <p:spPr bwMode="auto">
          <a:xfrm flipH="1">
            <a:off x="8416925" y="2836863"/>
            <a:ext cx="23368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105" name="出自【趣你的PPT】(微信:qunideppt)：最优质的PPT资源库"/>
          <p:cNvSpPr txBox="1">
            <a:spLocks noChangeArrowheads="1"/>
          </p:cNvSpPr>
          <p:nvPr/>
        </p:nvSpPr>
        <p:spPr bwMode="auto">
          <a:xfrm flipH="1">
            <a:off x="8416925" y="3122613"/>
            <a:ext cx="23336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</a:p>
        </p:txBody>
      </p:sp>
      <p:sp>
        <p:nvSpPr>
          <p:cNvPr id="46106" name="出自【趣你的PPT】(微信:qunideppt)：最优质的PPT资源库"/>
          <p:cNvSpPr txBox="1">
            <a:spLocks noChangeArrowheads="1"/>
          </p:cNvSpPr>
          <p:nvPr/>
        </p:nvSpPr>
        <p:spPr bwMode="auto">
          <a:xfrm flipH="1">
            <a:off x="8459788" y="4049713"/>
            <a:ext cx="23383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107" name="出自【趣你的PPT】(微信:qunideppt)：最优质的PPT资源库"/>
          <p:cNvSpPr txBox="1">
            <a:spLocks noChangeArrowheads="1"/>
          </p:cNvSpPr>
          <p:nvPr/>
        </p:nvSpPr>
        <p:spPr bwMode="auto">
          <a:xfrm flipH="1">
            <a:off x="8459788" y="4335463"/>
            <a:ext cx="23336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</a:p>
        </p:txBody>
      </p:sp>
      <p:sp>
        <p:nvSpPr>
          <p:cNvPr id="46108" name="出自【趣你的PPT】(微信:qunideppt)：最优质的PPT资源库"/>
          <p:cNvSpPr txBox="1">
            <a:spLocks noChangeArrowheads="1"/>
          </p:cNvSpPr>
          <p:nvPr/>
        </p:nvSpPr>
        <p:spPr bwMode="auto">
          <a:xfrm flipH="1">
            <a:off x="7591425" y="1681163"/>
            <a:ext cx="23383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109" name="出自【趣你的PPT】(微信:qunideppt)：最优质的PPT资源库"/>
          <p:cNvSpPr txBox="1">
            <a:spLocks noChangeArrowheads="1"/>
          </p:cNvSpPr>
          <p:nvPr/>
        </p:nvSpPr>
        <p:spPr bwMode="auto">
          <a:xfrm flipH="1">
            <a:off x="7591425" y="1966913"/>
            <a:ext cx="23336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</a:p>
        </p:txBody>
      </p:sp>
      <p:sp>
        <p:nvSpPr>
          <p:cNvPr id="40" name="出自【趣你的PPT】(微信:qunideppt)：最优质的PPT资源库"/>
          <p:cNvSpPr/>
          <p:nvPr/>
        </p:nvSpPr>
        <p:spPr bwMode="auto">
          <a:xfrm>
            <a:off x="531813" y="315913"/>
            <a:ext cx="255587" cy="255587"/>
          </a:xfrm>
          <a:prstGeom prst="chevron">
            <a:avLst/>
          </a:prstGeom>
          <a:solidFill>
            <a:srgbClr val="1B483C"/>
          </a:solidFill>
          <a:ln>
            <a:solidFill>
              <a:srgbClr val="1B4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出自【趣你的PPT】(微信:qunideppt)：最优质的PPT资源库"/>
          <p:cNvSpPr/>
          <p:nvPr/>
        </p:nvSpPr>
        <p:spPr bwMode="auto">
          <a:xfrm>
            <a:off x="358775" y="315913"/>
            <a:ext cx="257175" cy="255587"/>
          </a:xfrm>
          <a:prstGeom prst="chevron">
            <a:avLst/>
          </a:prstGeom>
          <a:solidFill>
            <a:srgbClr val="595959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出自【趣你的PPT】(微信:qunideppt)：最优质的PPT资源库"/>
          <p:cNvSpPr/>
          <p:nvPr/>
        </p:nvSpPr>
        <p:spPr bwMode="auto">
          <a:xfrm>
            <a:off x="171450" y="315913"/>
            <a:ext cx="255588" cy="255587"/>
          </a:xfrm>
          <a:prstGeom prst="chevron">
            <a:avLst/>
          </a:prstGeom>
          <a:solidFill>
            <a:srgbClr val="1B483C"/>
          </a:solidFill>
          <a:ln>
            <a:solidFill>
              <a:srgbClr val="1B4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03275" y="287338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</a:p>
        </p:txBody>
      </p:sp>
    </p:spTree>
    <p:extLst>
      <p:ext uri="{BB962C8B-B14F-4D97-AF65-F5344CB8AC3E}">
        <p14:creationId xmlns:p14="http://schemas.microsoft.com/office/powerpoint/2010/main" val="430433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62"/>
          <a:stretch>
            <a:fillRect/>
          </a:stretch>
        </p:blipFill>
        <p:spPr bwMode="auto">
          <a:xfrm>
            <a:off x="1236663" y="3676650"/>
            <a:ext cx="1033780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375"/>
          <a:stretch>
            <a:fillRect/>
          </a:stretch>
        </p:blipFill>
        <p:spPr bwMode="auto">
          <a:xfrm>
            <a:off x="6896100" y="1387475"/>
            <a:ext cx="2220913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2" name="出自【趣你的PPT】(微信:qunideppt)：最优质的PPT资源库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5" t="-652" r="16232" b="652"/>
          <a:stretch>
            <a:fillRect/>
          </a:stretch>
        </p:blipFill>
        <p:spPr bwMode="auto">
          <a:xfrm>
            <a:off x="9329738" y="1397000"/>
            <a:ext cx="2200275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出自【趣你的PPT】(微信:qunideppt)：最优质的PPT资源库"/>
          <p:cNvSpPr/>
          <p:nvPr/>
        </p:nvSpPr>
        <p:spPr bwMode="auto">
          <a:xfrm>
            <a:off x="0" y="3733800"/>
            <a:ext cx="1014413" cy="2433638"/>
          </a:xfrm>
          <a:prstGeom prst="rect">
            <a:avLst/>
          </a:prstGeom>
          <a:solidFill>
            <a:srgbClr val="1B483C"/>
          </a:solidFill>
          <a:ln w="9525">
            <a:noFill/>
            <a:round/>
            <a:headEnd/>
            <a:tailEnd/>
          </a:ln>
        </p:spPr>
        <p:txBody>
          <a:bodyPr lIns="121682" tIns="60841" rIns="121682" bIns="60841"/>
          <a:lstStyle/>
          <a:p>
            <a:pPr algn="ctr" defTabSz="121761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>
              <a:solidFill>
                <a:srgbClr val="262626"/>
              </a:solidFill>
              <a:latin typeface="+mn-lt"/>
              <a:ea typeface="+mn-ea"/>
            </a:endParaRPr>
          </a:p>
        </p:txBody>
      </p:sp>
      <p:sp>
        <p:nvSpPr>
          <p:cNvPr id="4813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236663" y="2025650"/>
            <a:ext cx="5078412" cy="495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None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</a:p>
        </p:txBody>
      </p:sp>
      <p:sp>
        <p:nvSpPr>
          <p:cNvPr id="15" name="出自【趣你的PPT】(微信:qunideppt)：最优质的PPT资源库"/>
          <p:cNvSpPr/>
          <p:nvPr/>
        </p:nvSpPr>
        <p:spPr bwMode="auto">
          <a:xfrm>
            <a:off x="531813" y="315913"/>
            <a:ext cx="255587" cy="255587"/>
          </a:xfrm>
          <a:prstGeom prst="chevron">
            <a:avLst/>
          </a:prstGeom>
          <a:solidFill>
            <a:srgbClr val="1B483C"/>
          </a:solidFill>
          <a:ln>
            <a:solidFill>
              <a:srgbClr val="1B4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出自【趣你的PPT】(微信:qunideppt)：最优质的PPT资源库"/>
          <p:cNvSpPr/>
          <p:nvPr/>
        </p:nvSpPr>
        <p:spPr bwMode="auto">
          <a:xfrm>
            <a:off x="358775" y="315913"/>
            <a:ext cx="257175" cy="255587"/>
          </a:xfrm>
          <a:prstGeom prst="chevron">
            <a:avLst/>
          </a:prstGeom>
          <a:solidFill>
            <a:srgbClr val="595959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出自【趣你的PPT】(微信:qunideppt)：最优质的PPT资源库"/>
          <p:cNvSpPr/>
          <p:nvPr/>
        </p:nvSpPr>
        <p:spPr bwMode="auto">
          <a:xfrm>
            <a:off x="171450" y="315913"/>
            <a:ext cx="255588" cy="255587"/>
          </a:xfrm>
          <a:prstGeom prst="chevron">
            <a:avLst/>
          </a:prstGeom>
          <a:solidFill>
            <a:srgbClr val="1B483C"/>
          </a:solidFill>
          <a:ln>
            <a:solidFill>
              <a:srgbClr val="1B4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03275" y="287338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</a:p>
        </p:txBody>
      </p:sp>
    </p:spTree>
    <p:extLst>
      <p:ext uri="{BB962C8B-B14F-4D97-AF65-F5344CB8AC3E}">
        <p14:creationId xmlns:p14="http://schemas.microsoft.com/office/powerpoint/2010/main" val="1157238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/>
          <p:nvPr/>
        </p:nvSpPr>
        <p:spPr>
          <a:xfrm>
            <a:off x="1828800" y="1874838"/>
            <a:ext cx="2032000" cy="3048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3995738" y="1874838"/>
            <a:ext cx="2032000" cy="3048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6164263" y="1874838"/>
            <a:ext cx="2032000" cy="30480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8331200" y="1874838"/>
            <a:ext cx="2032000" cy="3048000"/>
          </a:xfrm>
          <a:prstGeom prst="roundRect">
            <a:avLst/>
          </a:prstGeom>
          <a:solidFill>
            <a:srgbClr val="D9595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1828800" y="1874838"/>
            <a:ext cx="2032000" cy="3048000"/>
          </a:xfrm>
          <a:prstGeom prst="roundRect">
            <a:avLst/>
          </a:prstGeom>
          <a:solidFill>
            <a:srgbClr val="1B483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3995738" y="1874838"/>
            <a:ext cx="2032000" cy="3048000"/>
          </a:xfrm>
          <a:prstGeom prst="roundRect">
            <a:avLst/>
          </a:prstGeom>
          <a:solidFill>
            <a:srgbClr val="59595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0" name="出自【趣你的PPT】(微信:qunideppt)：最优质的PPT资源库"/>
          <p:cNvSpPr/>
          <p:nvPr/>
        </p:nvSpPr>
        <p:spPr>
          <a:xfrm>
            <a:off x="6164263" y="1874838"/>
            <a:ext cx="2032000" cy="3048000"/>
          </a:xfrm>
          <a:prstGeom prst="roundRect">
            <a:avLst/>
          </a:prstGeom>
          <a:solidFill>
            <a:srgbClr val="1B483C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8331200" y="1874838"/>
            <a:ext cx="2032000" cy="3048000"/>
          </a:xfrm>
          <a:prstGeom prst="roundRect">
            <a:avLst/>
          </a:prstGeom>
          <a:solidFill>
            <a:srgbClr val="59595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5121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800600" y="2232025"/>
            <a:ext cx="423863" cy="517525"/>
          </a:xfrm>
          <a:custGeom>
            <a:avLst/>
            <a:gdLst>
              <a:gd name="T0" fmla="*/ 34090851 w 781"/>
              <a:gd name="T1" fmla="*/ 231379291 h 953"/>
              <a:gd name="T2" fmla="*/ 107856038 w 781"/>
              <a:gd name="T3" fmla="*/ 231379291 h 953"/>
              <a:gd name="T4" fmla="*/ 107856038 w 781"/>
              <a:gd name="T5" fmla="*/ 247295493 h 953"/>
              <a:gd name="T6" fmla="*/ 34090851 w 781"/>
              <a:gd name="T7" fmla="*/ 247295493 h 953"/>
              <a:gd name="T8" fmla="*/ 34090851 w 781"/>
              <a:gd name="T9" fmla="*/ 231379291 h 953"/>
              <a:gd name="T10" fmla="*/ 34090851 w 781"/>
              <a:gd name="T11" fmla="*/ 205736009 h 953"/>
              <a:gd name="T12" fmla="*/ 107856038 w 781"/>
              <a:gd name="T13" fmla="*/ 205736009 h 953"/>
              <a:gd name="T14" fmla="*/ 107856038 w 781"/>
              <a:gd name="T15" fmla="*/ 221652210 h 953"/>
              <a:gd name="T16" fmla="*/ 34090851 w 781"/>
              <a:gd name="T17" fmla="*/ 221652210 h 953"/>
              <a:gd name="T18" fmla="*/ 34090851 w 781"/>
              <a:gd name="T19" fmla="*/ 205736009 h 953"/>
              <a:gd name="T20" fmla="*/ 34090851 w 781"/>
              <a:gd name="T21" fmla="*/ 178324018 h 953"/>
              <a:gd name="T22" fmla="*/ 107856038 w 781"/>
              <a:gd name="T23" fmla="*/ 178324018 h 953"/>
              <a:gd name="T24" fmla="*/ 107856038 w 781"/>
              <a:gd name="T25" fmla="*/ 194240763 h 953"/>
              <a:gd name="T26" fmla="*/ 34090851 w 781"/>
              <a:gd name="T27" fmla="*/ 194240763 h 953"/>
              <a:gd name="T28" fmla="*/ 34090851 w 781"/>
              <a:gd name="T29" fmla="*/ 178324018 h 953"/>
              <a:gd name="T30" fmla="*/ 34090851 w 781"/>
              <a:gd name="T31" fmla="*/ 154154569 h 953"/>
              <a:gd name="T32" fmla="*/ 107856038 w 781"/>
              <a:gd name="T33" fmla="*/ 154154569 h 953"/>
              <a:gd name="T34" fmla="*/ 107856038 w 781"/>
              <a:gd name="T35" fmla="*/ 169776439 h 953"/>
              <a:gd name="T36" fmla="*/ 34090851 w 781"/>
              <a:gd name="T37" fmla="*/ 169776439 h 953"/>
              <a:gd name="T38" fmla="*/ 34090851 w 781"/>
              <a:gd name="T39" fmla="*/ 154154569 h 953"/>
              <a:gd name="T40" fmla="*/ 34090851 w 781"/>
              <a:gd name="T41" fmla="*/ 127921536 h 953"/>
              <a:gd name="T42" fmla="*/ 107856038 w 781"/>
              <a:gd name="T43" fmla="*/ 127921536 h 953"/>
              <a:gd name="T44" fmla="*/ 107856038 w 781"/>
              <a:gd name="T45" fmla="*/ 143838281 h 953"/>
              <a:gd name="T46" fmla="*/ 34090851 w 781"/>
              <a:gd name="T47" fmla="*/ 143838281 h 953"/>
              <a:gd name="T48" fmla="*/ 34090851 w 781"/>
              <a:gd name="T49" fmla="*/ 127921536 h 953"/>
              <a:gd name="T50" fmla="*/ 156640987 w 781"/>
              <a:gd name="T51" fmla="*/ 49812732 h 953"/>
              <a:gd name="T52" fmla="*/ 188380782 w 781"/>
              <a:gd name="T53" fmla="*/ 49812732 h 953"/>
              <a:gd name="T54" fmla="*/ 188380782 w 781"/>
              <a:gd name="T55" fmla="*/ 241695579 h 953"/>
              <a:gd name="T56" fmla="*/ 156640987 w 781"/>
              <a:gd name="T57" fmla="*/ 241695579 h 953"/>
              <a:gd name="T58" fmla="*/ 156640987 w 781"/>
              <a:gd name="T59" fmla="*/ 49812732 h 953"/>
              <a:gd name="T60" fmla="*/ 79642827 w 781"/>
              <a:gd name="T61" fmla="*/ 19748493 h 953"/>
              <a:gd name="T62" fmla="*/ 82581646 w 781"/>
              <a:gd name="T63" fmla="*/ 31243739 h 953"/>
              <a:gd name="T64" fmla="*/ 83169410 w 781"/>
              <a:gd name="T65" fmla="*/ 43328192 h 953"/>
              <a:gd name="T66" fmla="*/ 81700272 w 781"/>
              <a:gd name="T67" fmla="*/ 56002396 h 953"/>
              <a:gd name="T68" fmla="*/ 77879535 w 781"/>
              <a:gd name="T69" fmla="*/ 68087392 h 953"/>
              <a:gd name="T70" fmla="*/ 71414132 w 781"/>
              <a:gd name="T71" fmla="*/ 80171845 h 953"/>
              <a:gd name="T72" fmla="*/ 62891826 w 781"/>
              <a:gd name="T73" fmla="*/ 91372759 h 953"/>
              <a:gd name="T74" fmla="*/ 52311532 w 781"/>
              <a:gd name="T75" fmla="*/ 101689047 h 953"/>
              <a:gd name="T76" fmla="*/ 50548241 w 781"/>
              <a:gd name="T77" fmla="*/ 96088590 h 953"/>
              <a:gd name="T78" fmla="*/ 47609421 w 781"/>
              <a:gd name="T79" fmla="*/ 90193801 h 953"/>
              <a:gd name="T80" fmla="*/ 44376991 w 781"/>
              <a:gd name="T81" fmla="*/ 84888219 h 953"/>
              <a:gd name="T82" fmla="*/ 39674337 w 781"/>
              <a:gd name="T83" fmla="*/ 79877513 h 953"/>
              <a:gd name="T84" fmla="*/ 36441906 w 781"/>
              <a:gd name="T85" fmla="*/ 77519597 h 953"/>
              <a:gd name="T86" fmla="*/ 31739795 w 781"/>
              <a:gd name="T87" fmla="*/ 74571931 h 953"/>
              <a:gd name="T88" fmla="*/ 25568002 w 781"/>
              <a:gd name="T89" fmla="*/ 71919141 h 953"/>
              <a:gd name="T90" fmla="*/ 16751543 w 781"/>
              <a:gd name="T91" fmla="*/ 80761595 h 953"/>
              <a:gd name="T92" fmla="*/ 15869626 w 781"/>
              <a:gd name="T93" fmla="*/ 260854322 h 953"/>
              <a:gd name="T94" fmla="*/ 212479645 w 781"/>
              <a:gd name="T95" fmla="*/ 260854322 h 953"/>
              <a:gd name="T96" fmla="*/ 213067409 w 781"/>
              <a:gd name="T97" fmla="*/ 19748493 h 953"/>
              <a:gd name="T98" fmla="*/ 79642827 w 781"/>
              <a:gd name="T99" fmla="*/ 19748493 h 953"/>
              <a:gd name="T100" fmla="*/ 72883813 w 781"/>
              <a:gd name="T101" fmla="*/ 0 h 953"/>
              <a:gd name="T102" fmla="*/ 229524799 w 781"/>
              <a:gd name="T103" fmla="*/ 0 h 953"/>
              <a:gd name="T104" fmla="*/ 228349272 w 781"/>
              <a:gd name="T105" fmla="*/ 280897147 h 953"/>
              <a:gd name="T106" fmla="*/ 0 w 781"/>
              <a:gd name="T107" fmla="*/ 280897147 h 953"/>
              <a:gd name="T108" fmla="*/ 881917 w 781"/>
              <a:gd name="T109" fmla="*/ 71035058 h 953"/>
              <a:gd name="T110" fmla="*/ 72883813 w 781"/>
              <a:gd name="T111" fmla="*/ 0 h 953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781" h="953">
                <a:moveTo>
                  <a:pt x="116" y="785"/>
                </a:moveTo>
                <a:lnTo>
                  <a:pt x="367" y="785"/>
                </a:lnTo>
                <a:lnTo>
                  <a:pt x="367" y="839"/>
                </a:lnTo>
                <a:lnTo>
                  <a:pt x="116" y="839"/>
                </a:lnTo>
                <a:lnTo>
                  <a:pt x="116" y="785"/>
                </a:lnTo>
                <a:close/>
                <a:moveTo>
                  <a:pt x="116" y="698"/>
                </a:moveTo>
                <a:lnTo>
                  <a:pt x="367" y="698"/>
                </a:lnTo>
                <a:lnTo>
                  <a:pt x="367" y="752"/>
                </a:lnTo>
                <a:lnTo>
                  <a:pt x="116" y="752"/>
                </a:lnTo>
                <a:lnTo>
                  <a:pt x="116" y="698"/>
                </a:lnTo>
                <a:close/>
                <a:moveTo>
                  <a:pt x="116" y="605"/>
                </a:moveTo>
                <a:lnTo>
                  <a:pt x="367" y="605"/>
                </a:lnTo>
                <a:lnTo>
                  <a:pt x="367" y="659"/>
                </a:lnTo>
                <a:lnTo>
                  <a:pt x="116" y="659"/>
                </a:lnTo>
                <a:lnTo>
                  <a:pt x="116" y="605"/>
                </a:lnTo>
                <a:close/>
                <a:moveTo>
                  <a:pt x="116" y="523"/>
                </a:moveTo>
                <a:lnTo>
                  <a:pt x="367" y="523"/>
                </a:lnTo>
                <a:lnTo>
                  <a:pt x="367" y="576"/>
                </a:lnTo>
                <a:lnTo>
                  <a:pt x="116" y="576"/>
                </a:lnTo>
                <a:lnTo>
                  <a:pt x="116" y="523"/>
                </a:lnTo>
                <a:close/>
                <a:moveTo>
                  <a:pt x="116" y="434"/>
                </a:moveTo>
                <a:lnTo>
                  <a:pt x="367" y="434"/>
                </a:lnTo>
                <a:lnTo>
                  <a:pt x="367" y="488"/>
                </a:lnTo>
                <a:lnTo>
                  <a:pt x="116" y="488"/>
                </a:lnTo>
                <a:lnTo>
                  <a:pt x="116" y="434"/>
                </a:lnTo>
                <a:close/>
                <a:moveTo>
                  <a:pt x="533" y="169"/>
                </a:moveTo>
                <a:lnTo>
                  <a:pt x="641" y="169"/>
                </a:lnTo>
                <a:lnTo>
                  <a:pt x="641" y="820"/>
                </a:lnTo>
                <a:lnTo>
                  <a:pt x="533" y="820"/>
                </a:lnTo>
                <a:lnTo>
                  <a:pt x="533" y="169"/>
                </a:lnTo>
                <a:close/>
                <a:moveTo>
                  <a:pt x="271" y="67"/>
                </a:moveTo>
                <a:lnTo>
                  <a:pt x="281" y="106"/>
                </a:lnTo>
                <a:lnTo>
                  <a:pt x="283" y="147"/>
                </a:lnTo>
                <a:lnTo>
                  <a:pt x="278" y="190"/>
                </a:lnTo>
                <a:lnTo>
                  <a:pt x="265" y="231"/>
                </a:lnTo>
                <a:lnTo>
                  <a:pt x="243" y="272"/>
                </a:lnTo>
                <a:lnTo>
                  <a:pt x="214" y="310"/>
                </a:lnTo>
                <a:lnTo>
                  <a:pt x="178" y="345"/>
                </a:lnTo>
                <a:lnTo>
                  <a:pt x="172" y="326"/>
                </a:lnTo>
                <a:lnTo>
                  <a:pt x="162" y="306"/>
                </a:lnTo>
                <a:lnTo>
                  <a:pt x="151" y="288"/>
                </a:lnTo>
                <a:lnTo>
                  <a:pt x="135" y="271"/>
                </a:lnTo>
                <a:lnTo>
                  <a:pt x="124" y="263"/>
                </a:lnTo>
                <a:lnTo>
                  <a:pt x="108" y="253"/>
                </a:lnTo>
                <a:lnTo>
                  <a:pt x="87" y="244"/>
                </a:lnTo>
                <a:lnTo>
                  <a:pt x="57" y="274"/>
                </a:lnTo>
                <a:lnTo>
                  <a:pt x="54" y="885"/>
                </a:lnTo>
                <a:lnTo>
                  <a:pt x="723" y="885"/>
                </a:lnTo>
                <a:lnTo>
                  <a:pt x="725" y="67"/>
                </a:lnTo>
                <a:lnTo>
                  <a:pt x="271" y="67"/>
                </a:lnTo>
                <a:close/>
                <a:moveTo>
                  <a:pt x="248" y="0"/>
                </a:moveTo>
                <a:lnTo>
                  <a:pt x="781" y="0"/>
                </a:lnTo>
                <a:lnTo>
                  <a:pt x="777" y="953"/>
                </a:lnTo>
                <a:lnTo>
                  <a:pt x="0" y="953"/>
                </a:lnTo>
                <a:lnTo>
                  <a:pt x="3" y="241"/>
                </a:lnTo>
                <a:lnTo>
                  <a:pt x="24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121920" tIns="60960" rIns="121920" bIns="60960"/>
          <a:lstStyle/>
          <a:p>
            <a:endParaRPr lang="zh-CN" altLang="en-US"/>
          </a:p>
        </p:txBody>
      </p:sp>
      <p:sp>
        <p:nvSpPr>
          <p:cNvPr id="5121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557463" y="2139950"/>
            <a:ext cx="574675" cy="701675"/>
          </a:xfrm>
          <a:custGeom>
            <a:avLst/>
            <a:gdLst>
              <a:gd name="T0" fmla="*/ 101515987 w 1061"/>
              <a:gd name="T1" fmla="*/ 311569127 h 1297"/>
              <a:gd name="T2" fmla="*/ 104156459 w 1061"/>
              <a:gd name="T3" fmla="*/ 329155364 h 1297"/>
              <a:gd name="T4" fmla="*/ 99462106 w 1061"/>
              <a:gd name="T5" fmla="*/ 334137960 h 1297"/>
              <a:gd name="T6" fmla="*/ 93887596 w 1061"/>
              <a:gd name="T7" fmla="*/ 339413777 h 1297"/>
              <a:gd name="T8" fmla="*/ 74816619 w 1061"/>
              <a:gd name="T9" fmla="*/ 340293440 h 1297"/>
              <a:gd name="T10" fmla="*/ 72176147 w 1061"/>
              <a:gd name="T11" fmla="*/ 338241433 h 1297"/>
              <a:gd name="T12" fmla="*/ 64547756 w 1061"/>
              <a:gd name="T13" fmla="*/ 333258837 h 1297"/>
              <a:gd name="T14" fmla="*/ 61907284 w 1061"/>
              <a:gd name="T15" fmla="*/ 315086158 h 1297"/>
              <a:gd name="T16" fmla="*/ 66601637 w 1061"/>
              <a:gd name="T17" fmla="*/ 310396783 h 1297"/>
              <a:gd name="T18" fmla="*/ 27579525 w 1061"/>
              <a:gd name="T19" fmla="*/ 286948287 h 1297"/>
              <a:gd name="T20" fmla="*/ 146992766 w 1061"/>
              <a:gd name="T21" fmla="*/ 280500126 h 1297"/>
              <a:gd name="T22" fmla="*/ 27579525 w 1061"/>
              <a:gd name="T23" fmla="*/ 213965431 h 1297"/>
              <a:gd name="T24" fmla="*/ 0 w 1061"/>
              <a:gd name="T25" fmla="*/ 213965431 h 1297"/>
              <a:gd name="T26" fmla="*/ 141418256 w 1061"/>
              <a:gd name="T27" fmla="*/ 222465599 h 1297"/>
              <a:gd name="T28" fmla="*/ 75990342 w 1061"/>
              <a:gd name="T29" fmla="*/ 177913835 h 1297"/>
              <a:gd name="T30" fmla="*/ 49877565 w 1061"/>
              <a:gd name="T31" fmla="*/ 194913629 h 1297"/>
              <a:gd name="T32" fmla="*/ 43716464 w 1061"/>
              <a:gd name="T33" fmla="*/ 225982630 h 1297"/>
              <a:gd name="T34" fmla="*/ 61907284 w 1061"/>
              <a:gd name="T35" fmla="*/ 252655477 h 1297"/>
              <a:gd name="T36" fmla="*/ 68361951 w 1061"/>
              <a:gd name="T37" fmla="*/ 262620668 h 1297"/>
              <a:gd name="T38" fmla="*/ 98288382 w 1061"/>
              <a:gd name="T39" fmla="*/ 259396859 h 1297"/>
              <a:gd name="T40" fmla="*/ 111197717 w 1061"/>
              <a:gd name="T41" fmla="*/ 247965561 h 1297"/>
              <a:gd name="T42" fmla="*/ 124107593 w 1061"/>
              <a:gd name="T43" fmla="*/ 217775683 h 1297"/>
              <a:gd name="T44" fmla="*/ 112078416 w 1061"/>
              <a:gd name="T45" fmla="*/ 189051911 h 1297"/>
              <a:gd name="T46" fmla="*/ 83618733 w 1061"/>
              <a:gd name="T47" fmla="*/ 176741491 h 1297"/>
              <a:gd name="T48" fmla="*/ 112665007 w 1061"/>
              <a:gd name="T49" fmla="*/ 174103583 h 1297"/>
              <a:gd name="T50" fmla="*/ 134376456 w 1061"/>
              <a:gd name="T51" fmla="*/ 207517271 h 1297"/>
              <a:gd name="T52" fmla="*/ 126161474 w 1061"/>
              <a:gd name="T53" fmla="*/ 248258782 h 1297"/>
              <a:gd name="T54" fmla="*/ 109730969 w 1061"/>
              <a:gd name="T55" fmla="*/ 263207111 h 1297"/>
              <a:gd name="T56" fmla="*/ 104743050 w 1061"/>
              <a:gd name="T57" fmla="*/ 306879211 h 1297"/>
              <a:gd name="T58" fmla="*/ 58093089 w 1061"/>
              <a:gd name="T59" fmla="*/ 303655401 h 1297"/>
              <a:gd name="T60" fmla="*/ 55745642 w 1061"/>
              <a:gd name="T61" fmla="*/ 262327447 h 1297"/>
              <a:gd name="T62" fmla="*/ 35794507 w 1061"/>
              <a:gd name="T63" fmla="*/ 238586271 h 1297"/>
              <a:gd name="T64" fmla="*/ 36674664 w 1061"/>
              <a:gd name="T65" fmla="*/ 194620949 h 1297"/>
              <a:gd name="T66" fmla="*/ 71589014 w 1061"/>
              <a:gd name="T67" fmla="*/ 166775759 h 1297"/>
              <a:gd name="T68" fmla="*/ 41369017 w 1061"/>
              <a:gd name="T69" fmla="*/ 177327393 h 1297"/>
              <a:gd name="T70" fmla="*/ 146992766 w 1061"/>
              <a:gd name="T71" fmla="*/ 155638223 h 1297"/>
              <a:gd name="T72" fmla="*/ 88313086 w 1061"/>
              <a:gd name="T73" fmla="*/ 125448345 h 1297"/>
              <a:gd name="T74" fmla="*/ 88313086 w 1061"/>
              <a:gd name="T75" fmla="*/ 125448345 h 1297"/>
              <a:gd name="T76" fmla="*/ 234132128 w 1061"/>
              <a:gd name="T77" fmla="*/ 97017253 h 1297"/>
              <a:gd name="T78" fmla="*/ 269339502 w 1061"/>
              <a:gd name="T79" fmla="*/ 75327543 h 1297"/>
              <a:gd name="T80" fmla="*/ 285770008 w 1061"/>
              <a:gd name="T81" fmla="*/ 86465620 h 1297"/>
              <a:gd name="T82" fmla="*/ 305134551 w 1061"/>
              <a:gd name="T83" fmla="*/ 231551668 h 1297"/>
              <a:gd name="T84" fmla="*/ 285770008 w 1061"/>
              <a:gd name="T85" fmla="*/ 228034637 h 1297"/>
              <a:gd name="T86" fmla="*/ 241466952 w 1061"/>
              <a:gd name="T87" fmla="*/ 258223974 h 1297"/>
              <a:gd name="T88" fmla="*/ 78630814 w 1061"/>
              <a:gd name="T89" fmla="*/ 104051856 h 1297"/>
              <a:gd name="T90" fmla="*/ 64254190 w 1061"/>
              <a:gd name="T91" fmla="*/ 89982651 h 1297"/>
              <a:gd name="T92" fmla="*/ 78630814 w 1061"/>
              <a:gd name="T93" fmla="*/ 76206666 h 1297"/>
              <a:gd name="T94" fmla="*/ 223276132 w 1061"/>
              <a:gd name="T95" fmla="*/ 122223995 h 1297"/>
              <a:gd name="T96" fmla="*/ 248801777 w 1061"/>
              <a:gd name="T97" fmla="*/ 75620764 h 1297"/>
              <a:gd name="T98" fmla="*/ 233544995 w 1061"/>
              <a:gd name="T99" fmla="*/ 1465565 h 1297"/>
              <a:gd name="T100" fmla="*/ 257310325 w 1061"/>
              <a:gd name="T101" fmla="*/ 28431092 h 1297"/>
              <a:gd name="T102" fmla="*/ 248801777 w 1061"/>
              <a:gd name="T103" fmla="*/ 65948253 h 1297"/>
              <a:gd name="T104" fmla="*/ 215354175 w 1061"/>
              <a:gd name="T105" fmla="*/ 76206666 h 1297"/>
              <a:gd name="T106" fmla="*/ 191589387 w 1061"/>
              <a:gd name="T107" fmla="*/ 49241139 h 1297"/>
              <a:gd name="T108" fmla="*/ 200684526 w 1061"/>
              <a:gd name="T109" fmla="*/ 11138076 h 1297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1061" h="1297">
                <a:moveTo>
                  <a:pt x="235" y="1059"/>
                </a:moveTo>
                <a:lnTo>
                  <a:pt x="331" y="1059"/>
                </a:lnTo>
                <a:lnTo>
                  <a:pt x="339" y="1059"/>
                </a:lnTo>
                <a:lnTo>
                  <a:pt x="346" y="1063"/>
                </a:lnTo>
                <a:lnTo>
                  <a:pt x="350" y="1066"/>
                </a:lnTo>
                <a:lnTo>
                  <a:pt x="354" y="1071"/>
                </a:lnTo>
                <a:lnTo>
                  <a:pt x="355" y="1075"/>
                </a:lnTo>
                <a:lnTo>
                  <a:pt x="355" y="1123"/>
                </a:lnTo>
                <a:lnTo>
                  <a:pt x="354" y="1129"/>
                </a:lnTo>
                <a:lnTo>
                  <a:pt x="350" y="1134"/>
                </a:lnTo>
                <a:lnTo>
                  <a:pt x="346" y="1137"/>
                </a:lnTo>
                <a:lnTo>
                  <a:pt x="339" y="1140"/>
                </a:lnTo>
                <a:lnTo>
                  <a:pt x="331" y="1140"/>
                </a:lnTo>
                <a:lnTo>
                  <a:pt x="320" y="1140"/>
                </a:lnTo>
                <a:lnTo>
                  <a:pt x="320" y="1154"/>
                </a:lnTo>
                <a:lnTo>
                  <a:pt x="320" y="1158"/>
                </a:lnTo>
                <a:lnTo>
                  <a:pt x="317" y="1159"/>
                </a:lnTo>
                <a:lnTo>
                  <a:pt x="314" y="1161"/>
                </a:lnTo>
                <a:lnTo>
                  <a:pt x="311" y="1161"/>
                </a:lnTo>
                <a:lnTo>
                  <a:pt x="255" y="1161"/>
                </a:lnTo>
                <a:lnTo>
                  <a:pt x="252" y="1161"/>
                </a:lnTo>
                <a:lnTo>
                  <a:pt x="247" y="1159"/>
                </a:lnTo>
                <a:lnTo>
                  <a:pt x="246" y="1158"/>
                </a:lnTo>
                <a:lnTo>
                  <a:pt x="246" y="1154"/>
                </a:lnTo>
                <a:lnTo>
                  <a:pt x="246" y="1140"/>
                </a:lnTo>
                <a:lnTo>
                  <a:pt x="235" y="1140"/>
                </a:lnTo>
                <a:lnTo>
                  <a:pt x="227" y="1140"/>
                </a:lnTo>
                <a:lnTo>
                  <a:pt x="220" y="1137"/>
                </a:lnTo>
                <a:lnTo>
                  <a:pt x="216" y="1134"/>
                </a:lnTo>
                <a:lnTo>
                  <a:pt x="211" y="1129"/>
                </a:lnTo>
                <a:lnTo>
                  <a:pt x="211" y="1123"/>
                </a:lnTo>
                <a:lnTo>
                  <a:pt x="211" y="1075"/>
                </a:lnTo>
                <a:lnTo>
                  <a:pt x="211" y="1071"/>
                </a:lnTo>
                <a:lnTo>
                  <a:pt x="216" y="1066"/>
                </a:lnTo>
                <a:lnTo>
                  <a:pt x="220" y="1063"/>
                </a:lnTo>
                <a:lnTo>
                  <a:pt x="227" y="1059"/>
                </a:lnTo>
                <a:lnTo>
                  <a:pt x="235" y="1059"/>
                </a:lnTo>
                <a:close/>
                <a:moveTo>
                  <a:pt x="141" y="885"/>
                </a:moveTo>
                <a:lnTo>
                  <a:pt x="160" y="906"/>
                </a:lnTo>
                <a:lnTo>
                  <a:pt x="94" y="979"/>
                </a:lnTo>
                <a:lnTo>
                  <a:pt x="76" y="958"/>
                </a:lnTo>
                <a:lnTo>
                  <a:pt x="141" y="885"/>
                </a:lnTo>
                <a:close/>
                <a:moveTo>
                  <a:pt x="435" y="884"/>
                </a:moveTo>
                <a:lnTo>
                  <a:pt x="501" y="957"/>
                </a:lnTo>
                <a:lnTo>
                  <a:pt x="482" y="977"/>
                </a:lnTo>
                <a:lnTo>
                  <a:pt x="416" y="904"/>
                </a:lnTo>
                <a:lnTo>
                  <a:pt x="435" y="884"/>
                </a:lnTo>
                <a:close/>
                <a:moveTo>
                  <a:pt x="94" y="730"/>
                </a:moveTo>
                <a:lnTo>
                  <a:pt x="94" y="760"/>
                </a:lnTo>
                <a:lnTo>
                  <a:pt x="0" y="760"/>
                </a:lnTo>
                <a:lnTo>
                  <a:pt x="0" y="733"/>
                </a:lnTo>
                <a:lnTo>
                  <a:pt x="0" y="730"/>
                </a:lnTo>
                <a:lnTo>
                  <a:pt x="94" y="730"/>
                </a:lnTo>
                <a:close/>
                <a:moveTo>
                  <a:pt x="576" y="729"/>
                </a:moveTo>
                <a:lnTo>
                  <a:pt x="576" y="759"/>
                </a:lnTo>
                <a:lnTo>
                  <a:pt x="482" y="759"/>
                </a:lnTo>
                <a:lnTo>
                  <a:pt x="482" y="729"/>
                </a:lnTo>
                <a:lnTo>
                  <a:pt x="576" y="729"/>
                </a:lnTo>
                <a:close/>
                <a:moveTo>
                  <a:pt x="285" y="603"/>
                </a:moveTo>
                <a:lnTo>
                  <a:pt x="259" y="607"/>
                </a:lnTo>
                <a:lnTo>
                  <a:pt x="232" y="615"/>
                </a:lnTo>
                <a:lnTo>
                  <a:pt x="208" y="627"/>
                </a:lnTo>
                <a:lnTo>
                  <a:pt x="187" y="645"/>
                </a:lnTo>
                <a:lnTo>
                  <a:pt x="170" y="665"/>
                </a:lnTo>
                <a:lnTo>
                  <a:pt x="157" y="691"/>
                </a:lnTo>
                <a:lnTo>
                  <a:pt x="149" y="716"/>
                </a:lnTo>
                <a:lnTo>
                  <a:pt x="146" y="743"/>
                </a:lnTo>
                <a:lnTo>
                  <a:pt x="149" y="771"/>
                </a:lnTo>
                <a:lnTo>
                  <a:pt x="157" y="798"/>
                </a:lnTo>
                <a:lnTo>
                  <a:pt x="171" y="822"/>
                </a:lnTo>
                <a:lnTo>
                  <a:pt x="189" y="844"/>
                </a:lnTo>
                <a:lnTo>
                  <a:pt x="211" y="862"/>
                </a:lnTo>
                <a:lnTo>
                  <a:pt x="216" y="865"/>
                </a:lnTo>
                <a:lnTo>
                  <a:pt x="225" y="873"/>
                </a:lnTo>
                <a:lnTo>
                  <a:pt x="232" y="884"/>
                </a:lnTo>
                <a:lnTo>
                  <a:pt x="233" y="896"/>
                </a:lnTo>
                <a:lnTo>
                  <a:pt x="233" y="1012"/>
                </a:lnTo>
                <a:lnTo>
                  <a:pt x="333" y="1012"/>
                </a:lnTo>
                <a:lnTo>
                  <a:pt x="333" y="898"/>
                </a:lnTo>
                <a:lnTo>
                  <a:pt x="335" y="885"/>
                </a:lnTo>
                <a:lnTo>
                  <a:pt x="341" y="874"/>
                </a:lnTo>
                <a:lnTo>
                  <a:pt x="350" y="866"/>
                </a:lnTo>
                <a:lnTo>
                  <a:pt x="355" y="863"/>
                </a:lnTo>
                <a:lnTo>
                  <a:pt x="379" y="846"/>
                </a:lnTo>
                <a:lnTo>
                  <a:pt x="398" y="824"/>
                </a:lnTo>
                <a:lnTo>
                  <a:pt x="412" y="800"/>
                </a:lnTo>
                <a:lnTo>
                  <a:pt x="420" y="773"/>
                </a:lnTo>
                <a:lnTo>
                  <a:pt x="423" y="743"/>
                </a:lnTo>
                <a:lnTo>
                  <a:pt x="420" y="716"/>
                </a:lnTo>
                <a:lnTo>
                  <a:pt x="412" y="691"/>
                </a:lnTo>
                <a:lnTo>
                  <a:pt x="400" y="665"/>
                </a:lnTo>
                <a:lnTo>
                  <a:pt x="382" y="645"/>
                </a:lnTo>
                <a:lnTo>
                  <a:pt x="362" y="627"/>
                </a:lnTo>
                <a:lnTo>
                  <a:pt x="338" y="615"/>
                </a:lnTo>
                <a:lnTo>
                  <a:pt x="312" y="607"/>
                </a:lnTo>
                <a:lnTo>
                  <a:pt x="285" y="603"/>
                </a:lnTo>
                <a:close/>
                <a:moveTo>
                  <a:pt x="285" y="564"/>
                </a:moveTo>
                <a:lnTo>
                  <a:pt x="320" y="567"/>
                </a:lnTo>
                <a:lnTo>
                  <a:pt x="352" y="578"/>
                </a:lnTo>
                <a:lnTo>
                  <a:pt x="384" y="594"/>
                </a:lnTo>
                <a:lnTo>
                  <a:pt x="411" y="616"/>
                </a:lnTo>
                <a:lnTo>
                  <a:pt x="433" y="643"/>
                </a:lnTo>
                <a:lnTo>
                  <a:pt x="449" y="675"/>
                </a:lnTo>
                <a:lnTo>
                  <a:pt x="458" y="708"/>
                </a:lnTo>
                <a:lnTo>
                  <a:pt x="463" y="743"/>
                </a:lnTo>
                <a:lnTo>
                  <a:pt x="458" y="781"/>
                </a:lnTo>
                <a:lnTo>
                  <a:pt x="447" y="816"/>
                </a:lnTo>
                <a:lnTo>
                  <a:pt x="430" y="847"/>
                </a:lnTo>
                <a:lnTo>
                  <a:pt x="406" y="874"/>
                </a:lnTo>
                <a:lnTo>
                  <a:pt x="376" y="898"/>
                </a:lnTo>
                <a:lnTo>
                  <a:pt x="374" y="898"/>
                </a:lnTo>
                <a:lnTo>
                  <a:pt x="373" y="900"/>
                </a:lnTo>
                <a:lnTo>
                  <a:pt x="373" y="1018"/>
                </a:lnTo>
                <a:lnTo>
                  <a:pt x="368" y="1036"/>
                </a:lnTo>
                <a:lnTo>
                  <a:pt x="357" y="1047"/>
                </a:lnTo>
                <a:lnTo>
                  <a:pt x="341" y="1052"/>
                </a:lnTo>
                <a:lnTo>
                  <a:pt x="225" y="1052"/>
                </a:lnTo>
                <a:lnTo>
                  <a:pt x="209" y="1047"/>
                </a:lnTo>
                <a:lnTo>
                  <a:pt x="198" y="1036"/>
                </a:lnTo>
                <a:lnTo>
                  <a:pt x="193" y="1018"/>
                </a:lnTo>
                <a:lnTo>
                  <a:pt x="193" y="898"/>
                </a:lnTo>
                <a:lnTo>
                  <a:pt x="192" y="896"/>
                </a:lnTo>
                <a:lnTo>
                  <a:pt x="190" y="895"/>
                </a:lnTo>
                <a:lnTo>
                  <a:pt x="162" y="873"/>
                </a:lnTo>
                <a:lnTo>
                  <a:pt x="138" y="846"/>
                </a:lnTo>
                <a:lnTo>
                  <a:pt x="122" y="814"/>
                </a:lnTo>
                <a:lnTo>
                  <a:pt x="111" y="779"/>
                </a:lnTo>
                <a:lnTo>
                  <a:pt x="108" y="743"/>
                </a:lnTo>
                <a:lnTo>
                  <a:pt x="113" y="702"/>
                </a:lnTo>
                <a:lnTo>
                  <a:pt x="125" y="664"/>
                </a:lnTo>
                <a:lnTo>
                  <a:pt x="146" y="630"/>
                </a:lnTo>
                <a:lnTo>
                  <a:pt x="174" y="603"/>
                </a:lnTo>
                <a:lnTo>
                  <a:pt x="206" y="581"/>
                </a:lnTo>
                <a:lnTo>
                  <a:pt x="244" y="569"/>
                </a:lnTo>
                <a:lnTo>
                  <a:pt x="285" y="564"/>
                </a:lnTo>
                <a:close/>
                <a:moveTo>
                  <a:pt x="94" y="512"/>
                </a:moveTo>
                <a:lnTo>
                  <a:pt x="160" y="584"/>
                </a:lnTo>
                <a:lnTo>
                  <a:pt x="141" y="605"/>
                </a:lnTo>
                <a:lnTo>
                  <a:pt x="75" y="532"/>
                </a:lnTo>
                <a:lnTo>
                  <a:pt x="94" y="512"/>
                </a:lnTo>
                <a:close/>
                <a:moveTo>
                  <a:pt x="482" y="510"/>
                </a:moveTo>
                <a:lnTo>
                  <a:pt x="501" y="531"/>
                </a:lnTo>
                <a:lnTo>
                  <a:pt x="435" y="603"/>
                </a:lnTo>
                <a:lnTo>
                  <a:pt x="416" y="583"/>
                </a:lnTo>
                <a:lnTo>
                  <a:pt x="482" y="510"/>
                </a:lnTo>
                <a:close/>
                <a:moveTo>
                  <a:pt x="301" y="428"/>
                </a:moveTo>
                <a:lnTo>
                  <a:pt x="301" y="532"/>
                </a:lnTo>
                <a:lnTo>
                  <a:pt x="274" y="532"/>
                </a:lnTo>
                <a:lnTo>
                  <a:pt x="274" y="429"/>
                </a:lnTo>
                <a:lnTo>
                  <a:pt x="301" y="428"/>
                </a:lnTo>
                <a:close/>
                <a:moveTo>
                  <a:pt x="764" y="273"/>
                </a:moveTo>
                <a:lnTo>
                  <a:pt x="798" y="273"/>
                </a:lnTo>
                <a:lnTo>
                  <a:pt x="815" y="301"/>
                </a:lnTo>
                <a:lnTo>
                  <a:pt x="798" y="331"/>
                </a:lnTo>
                <a:lnTo>
                  <a:pt x="764" y="331"/>
                </a:lnTo>
                <a:lnTo>
                  <a:pt x="747" y="301"/>
                </a:lnTo>
                <a:lnTo>
                  <a:pt x="764" y="273"/>
                </a:lnTo>
                <a:close/>
                <a:moveTo>
                  <a:pt x="918" y="257"/>
                </a:moveTo>
                <a:lnTo>
                  <a:pt x="937" y="257"/>
                </a:lnTo>
                <a:lnTo>
                  <a:pt x="955" y="265"/>
                </a:lnTo>
                <a:lnTo>
                  <a:pt x="967" y="277"/>
                </a:lnTo>
                <a:lnTo>
                  <a:pt x="974" y="295"/>
                </a:lnTo>
                <a:lnTo>
                  <a:pt x="1061" y="743"/>
                </a:lnTo>
                <a:lnTo>
                  <a:pt x="1061" y="762"/>
                </a:lnTo>
                <a:lnTo>
                  <a:pt x="1053" y="778"/>
                </a:lnTo>
                <a:lnTo>
                  <a:pt x="1040" y="790"/>
                </a:lnTo>
                <a:lnTo>
                  <a:pt x="1023" y="798"/>
                </a:lnTo>
                <a:lnTo>
                  <a:pt x="1004" y="798"/>
                </a:lnTo>
                <a:lnTo>
                  <a:pt x="986" y="790"/>
                </a:lnTo>
                <a:lnTo>
                  <a:pt x="974" y="778"/>
                </a:lnTo>
                <a:lnTo>
                  <a:pt x="967" y="760"/>
                </a:lnTo>
                <a:lnTo>
                  <a:pt x="936" y="602"/>
                </a:lnTo>
                <a:lnTo>
                  <a:pt x="936" y="1297"/>
                </a:lnTo>
                <a:lnTo>
                  <a:pt x="823" y="881"/>
                </a:lnTo>
                <a:lnTo>
                  <a:pt x="763" y="881"/>
                </a:lnTo>
                <a:lnTo>
                  <a:pt x="630" y="1297"/>
                </a:lnTo>
                <a:lnTo>
                  <a:pt x="630" y="355"/>
                </a:lnTo>
                <a:lnTo>
                  <a:pt x="268" y="355"/>
                </a:lnTo>
                <a:lnTo>
                  <a:pt x="249" y="352"/>
                </a:lnTo>
                <a:lnTo>
                  <a:pt x="233" y="341"/>
                </a:lnTo>
                <a:lnTo>
                  <a:pt x="224" y="326"/>
                </a:lnTo>
                <a:lnTo>
                  <a:pt x="219" y="307"/>
                </a:lnTo>
                <a:lnTo>
                  <a:pt x="224" y="288"/>
                </a:lnTo>
                <a:lnTo>
                  <a:pt x="233" y="274"/>
                </a:lnTo>
                <a:lnTo>
                  <a:pt x="249" y="263"/>
                </a:lnTo>
                <a:lnTo>
                  <a:pt x="268" y="260"/>
                </a:lnTo>
                <a:lnTo>
                  <a:pt x="630" y="260"/>
                </a:lnTo>
                <a:lnTo>
                  <a:pt x="630" y="258"/>
                </a:lnTo>
                <a:lnTo>
                  <a:pt x="706" y="258"/>
                </a:lnTo>
                <a:lnTo>
                  <a:pt x="761" y="417"/>
                </a:lnTo>
                <a:lnTo>
                  <a:pt x="768" y="337"/>
                </a:lnTo>
                <a:lnTo>
                  <a:pt x="799" y="337"/>
                </a:lnTo>
                <a:lnTo>
                  <a:pt x="806" y="406"/>
                </a:lnTo>
                <a:lnTo>
                  <a:pt x="848" y="258"/>
                </a:lnTo>
                <a:lnTo>
                  <a:pt x="912" y="258"/>
                </a:lnTo>
                <a:lnTo>
                  <a:pt x="918" y="257"/>
                </a:lnTo>
                <a:close/>
                <a:moveTo>
                  <a:pt x="766" y="0"/>
                </a:moveTo>
                <a:lnTo>
                  <a:pt x="796" y="5"/>
                </a:lnTo>
                <a:lnTo>
                  <a:pt x="825" y="18"/>
                </a:lnTo>
                <a:lnTo>
                  <a:pt x="848" y="38"/>
                </a:lnTo>
                <a:lnTo>
                  <a:pt x="866" y="65"/>
                </a:lnTo>
                <a:lnTo>
                  <a:pt x="877" y="97"/>
                </a:lnTo>
                <a:lnTo>
                  <a:pt x="882" y="132"/>
                </a:lnTo>
                <a:lnTo>
                  <a:pt x="877" y="168"/>
                </a:lnTo>
                <a:lnTo>
                  <a:pt x="866" y="198"/>
                </a:lnTo>
                <a:lnTo>
                  <a:pt x="848" y="225"/>
                </a:lnTo>
                <a:lnTo>
                  <a:pt x="825" y="246"/>
                </a:lnTo>
                <a:lnTo>
                  <a:pt x="796" y="260"/>
                </a:lnTo>
                <a:lnTo>
                  <a:pt x="766" y="265"/>
                </a:lnTo>
                <a:lnTo>
                  <a:pt x="734" y="260"/>
                </a:lnTo>
                <a:lnTo>
                  <a:pt x="707" y="246"/>
                </a:lnTo>
                <a:lnTo>
                  <a:pt x="684" y="225"/>
                </a:lnTo>
                <a:lnTo>
                  <a:pt x="666" y="198"/>
                </a:lnTo>
                <a:lnTo>
                  <a:pt x="653" y="168"/>
                </a:lnTo>
                <a:lnTo>
                  <a:pt x="650" y="132"/>
                </a:lnTo>
                <a:lnTo>
                  <a:pt x="653" y="97"/>
                </a:lnTo>
                <a:lnTo>
                  <a:pt x="666" y="65"/>
                </a:lnTo>
                <a:lnTo>
                  <a:pt x="684" y="38"/>
                </a:lnTo>
                <a:lnTo>
                  <a:pt x="707" y="18"/>
                </a:lnTo>
                <a:lnTo>
                  <a:pt x="734" y="5"/>
                </a:lnTo>
                <a:lnTo>
                  <a:pt x="76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121920" tIns="60960" rIns="121920" bIns="60960"/>
          <a:lstStyle/>
          <a:p>
            <a:endParaRPr lang="zh-CN" altLang="en-US"/>
          </a:p>
        </p:txBody>
      </p:sp>
      <p:sp>
        <p:nvSpPr>
          <p:cNvPr id="5121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845300" y="2235200"/>
            <a:ext cx="668338" cy="511175"/>
          </a:xfrm>
          <a:custGeom>
            <a:avLst/>
            <a:gdLst>
              <a:gd name="T0" fmla="*/ 80592775 w 1232"/>
              <a:gd name="T1" fmla="*/ 236642077 h 944"/>
              <a:gd name="T2" fmla="*/ 104711531 w 1232"/>
              <a:gd name="T3" fmla="*/ 238110080 h 944"/>
              <a:gd name="T4" fmla="*/ 135595582 w 1232"/>
              <a:gd name="T5" fmla="*/ 232532100 h 944"/>
              <a:gd name="T6" fmla="*/ 135301556 w 1232"/>
              <a:gd name="T7" fmla="*/ 195244483 h 944"/>
              <a:gd name="T8" fmla="*/ 168244869 w 1232"/>
              <a:gd name="T9" fmla="*/ 166765429 h 944"/>
              <a:gd name="T10" fmla="*/ 111770851 w 1232"/>
              <a:gd name="T11" fmla="*/ 199061509 h 944"/>
              <a:gd name="T12" fmla="*/ 135301556 w 1232"/>
              <a:gd name="T13" fmla="*/ 166765429 h 944"/>
              <a:gd name="T14" fmla="*/ 72651379 w 1232"/>
              <a:gd name="T15" fmla="*/ 186729953 h 944"/>
              <a:gd name="T16" fmla="*/ 92358127 w 1232"/>
              <a:gd name="T17" fmla="*/ 166765429 h 944"/>
              <a:gd name="T18" fmla="*/ 49708724 w 1232"/>
              <a:gd name="T19" fmla="*/ 187904464 h 944"/>
              <a:gd name="T20" fmla="*/ 48532080 w 1232"/>
              <a:gd name="T21" fmla="*/ 166765429 h 944"/>
              <a:gd name="T22" fmla="*/ 158538236 w 1232"/>
              <a:gd name="T23" fmla="*/ 277159193 h 944"/>
              <a:gd name="T24" fmla="*/ 192657651 w 1232"/>
              <a:gd name="T25" fmla="*/ 192896002 h 944"/>
              <a:gd name="T26" fmla="*/ 205599647 w 1232"/>
              <a:gd name="T27" fmla="*/ 173224428 h 944"/>
              <a:gd name="T28" fmla="*/ 213541586 w 1232"/>
              <a:gd name="T29" fmla="*/ 153846889 h 944"/>
              <a:gd name="T30" fmla="*/ 176186265 w 1232"/>
              <a:gd name="T31" fmla="*/ 154433873 h 944"/>
              <a:gd name="T32" fmla="*/ 156184949 w 1232"/>
              <a:gd name="T33" fmla="*/ 124486816 h 944"/>
              <a:gd name="T34" fmla="*/ 141772826 w 1232"/>
              <a:gd name="T35" fmla="*/ 139753837 h 944"/>
              <a:gd name="T36" fmla="*/ 55885425 w 1232"/>
              <a:gd name="T37" fmla="*/ 139753837 h 944"/>
              <a:gd name="T38" fmla="*/ 54414756 w 1232"/>
              <a:gd name="T39" fmla="*/ 124486816 h 944"/>
              <a:gd name="T40" fmla="*/ 44708123 w 1232"/>
              <a:gd name="T41" fmla="*/ 154433873 h 944"/>
              <a:gd name="T42" fmla="*/ 152361535 w 1232"/>
              <a:gd name="T43" fmla="*/ 82208203 h 944"/>
              <a:gd name="T44" fmla="*/ 182657535 w 1232"/>
              <a:gd name="T45" fmla="*/ 101879235 h 944"/>
              <a:gd name="T46" fmla="*/ 104711531 w 1232"/>
              <a:gd name="T47" fmla="*/ 82208203 h 944"/>
              <a:gd name="T48" fmla="*/ 138831488 w 1232"/>
              <a:gd name="T49" fmla="*/ 82208203 h 944"/>
              <a:gd name="T50" fmla="*/ 54414756 w 1232"/>
              <a:gd name="T51" fmla="*/ 111861768 h 944"/>
              <a:gd name="T52" fmla="*/ 20883393 w 1232"/>
              <a:gd name="T53" fmla="*/ 82208203 h 944"/>
              <a:gd name="T54" fmla="*/ 40884709 w 1232"/>
              <a:gd name="T55" fmla="*/ 111861768 h 944"/>
              <a:gd name="T56" fmla="*/ 229424378 w 1232"/>
              <a:gd name="T57" fmla="*/ 70757667 h 944"/>
              <a:gd name="T58" fmla="*/ 229424378 w 1232"/>
              <a:gd name="T59" fmla="*/ 70757667 h 944"/>
              <a:gd name="T60" fmla="*/ 148831603 w 1232"/>
              <a:gd name="T61" fmla="*/ 69583155 h 944"/>
              <a:gd name="T62" fmla="*/ 144419596 w 1232"/>
              <a:gd name="T63" fmla="*/ 46976116 h 944"/>
              <a:gd name="T64" fmla="*/ 43826047 w 1232"/>
              <a:gd name="T65" fmla="*/ 53435115 h 944"/>
              <a:gd name="T66" fmla="*/ 52650062 w 1232"/>
              <a:gd name="T67" fmla="*/ 59013638 h 944"/>
              <a:gd name="T68" fmla="*/ 104711531 w 1232"/>
              <a:gd name="T69" fmla="*/ 69583155 h 944"/>
              <a:gd name="T70" fmla="*/ 118830171 w 1232"/>
              <a:gd name="T71" fmla="*/ 42865598 h 944"/>
              <a:gd name="T72" fmla="*/ 85298807 w 1232"/>
              <a:gd name="T73" fmla="*/ 37581109 h 944"/>
              <a:gd name="T74" fmla="*/ 62356695 w 1232"/>
              <a:gd name="T75" fmla="*/ 69583155 h 944"/>
              <a:gd name="T76" fmla="*/ 104711531 w 1232"/>
              <a:gd name="T77" fmla="*/ 19965066 h 944"/>
              <a:gd name="T78" fmla="*/ 145008189 w 1232"/>
              <a:gd name="T79" fmla="*/ 31709095 h 944"/>
              <a:gd name="T80" fmla="*/ 184128204 w 1232"/>
              <a:gd name="T81" fmla="*/ 69583155 h 944"/>
              <a:gd name="T82" fmla="*/ 190598931 w 1232"/>
              <a:gd name="T83" fmla="*/ 82208203 h 944"/>
              <a:gd name="T84" fmla="*/ 197658251 w 1232"/>
              <a:gd name="T85" fmla="*/ 124486816 h 944"/>
              <a:gd name="T86" fmla="*/ 191186982 w 1232"/>
              <a:gd name="T87" fmla="*/ 154433873 h 944"/>
              <a:gd name="T88" fmla="*/ 176186265 w 1232"/>
              <a:gd name="T89" fmla="*/ 178802950 h 944"/>
              <a:gd name="T90" fmla="*/ 132360218 w 1232"/>
              <a:gd name="T91" fmla="*/ 210512045 h 944"/>
              <a:gd name="T92" fmla="*/ 92358127 w 1232"/>
              <a:gd name="T93" fmla="*/ 216677552 h 944"/>
              <a:gd name="T94" fmla="*/ 52650062 w 1232"/>
              <a:gd name="T95" fmla="*/ 204933523 h 944"/>
              <a:gd name="T96" fmla="*/ 12941996 w 1232"/>
              <a:gd name="T97" fmla="*/ 166765429 h 944"/>
              <a:gd name="T98" fmla="*/ 6765295 w 1232"/>
              <a:gd name="T99" fmla="*/ 154433873 h 944"/>
              <a:gd name="T100" fmla="*/ 0 w 1232"/>
              <a:gd name="T101" fmla="*/ 111861768 h 944"/>
              <a:gd name="T102" fmla="*/ 5882676 w 1232"/>
              <a:gd name="T103" fmla="*/ 82208203 h 944"/>
              <a:gd name="T104" fmla="*/ 20883393 w 1232"/>
              <a:gd name="T105" fmla="*/ 58133160 h 944"/>
              <a:gd name="T106" fmla="*/ 65298033 w 1232"/>
              <a:gd name="T107" fmla="*/ 26130573 h 944"/>
              <a:gd name="T108" fmla="*/ 307370382 w 1232"/>
              <a:gd name="T109" fmla="*/ 0 h 944"/>
              <a:gd name="T110" fmla="*/ 307370382 w 1232"/>
              <a:gd name="T111" fmla="*/ 0 h 944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1232" h="944">
                <a:moveTo>
                  <a:pt x="461" y="792"/>
                </a:moveTo>
                <a:lnTo>
                  <a:pt x="461" y="944"/>
                </a:lnTo>
                <a:lnTo>
                  <a:pt x="274" y="944"/>
                </a:lnTo>
                <a:lnTo>
                  <a:pt x="274" y="806"/>
                </a:lnTo>
                <a:lnTo>
                  <a:pt x="295" y="809"/>
                </a:lnTo>
                <a:lnTo>
                  <a:pt x="304" y="811"/>
                </a:lnTo>
                <a:lnTo>
                  <a:pt x="314" y="811"/>
                </a:lnTo>
                <a:lnTo>
                  <a:pt x="356" y="811"/>
                </a:lnTo>
                <a:lnTo>
                  <a:pt x="368" y="811"/>
                </a:lnTo>
                <a:lnTo>
                  <a:pt x="377" y="809"/>
                </a:lnTo>
                <a:lnTo>
                  <a:pt x="420" y="803"/>
                </a:lnTo>
                <a:lnTo>
                  <a:pt x="461" y="792"/>
                </a:lnTo>
                <a:close/>
                <a:moveTo>
                  <a:pt x="506" y="568"/>
                </a:moveTo>
                <a:lnTo>
                  <a:pt x="493" y="605"/>
                </a:lnTo>
                <a:lnTo>
                  <a:pt x="477" y="636"/>
                </a:lnTo>
                <a:lnTo>
                  <a:pt x="460" y="665"/>
                </a:lnTo>
                <a:lnTo>
                  <a:pt x="491" y="646"/>
                </a:lnTo>
                <a:lnTo>
                  <a:pt x="521" y="624"/>
                </a:lnTo>
                <a:lnTo>
                  <a:pt x="548" y="598"/>
                </a:lnTo>
                <a:lnTo>
                  <a:pt x="572" y="568"/>
                </a:lnTo>
                <a:lnTo>
                  <a:pt x="506" y="568"/>
                </a:lnTo>
                <a:close/>
                <a:moveTo>
                  <a:pt x="356" y="568"/>
                </a:moveTo>
                <a:lnTo>
                  <a:pt x="356" y="689"/>
                </a:lnTo>
                <a:lnTo>
                  <a:pt x="380" y="678"/>
                </a:lnTo>
                <a:lnTo>
                  <a:pt x="404" y="660"/>
                </a:lnTo>
                <a:lnTo>
                  <a:pt x="425" y="636"/>
                </a:lnTo>
                <a:lnTo>
                  <a:pt x="444" y="605"/>
                </a:lnTo>
                <a:lnTo>
                  <a:pt x="460" y="568"/>
                </a:lnTo>
                <a:lnTo>
                  <a:pt x="356" y="568"/>
                </a:lnTo>
                <a:close/>
                <a:moveTo>
                  <a:pt x="212" y="568"/>
                </a:moveTo>
                <a:lnTo>
                  <a:pt x="228" y="605"/>
                </a:lnTo>
                <a:lnTo>
                  <a:pt x="247" y="636"/>
                </a:lnTo>
                <a:lnTo>
                  <a:pt x="268" y="660"/>
                </a:lnTo>
                <a:lnTo>
                  <a:pt x="290" y="678"/>
                </a:lnTo>
                <a:lnTo>
                  <a:pt x="314" y="689"/>
                </a:lnTo>
                <a:lnTo>
                  <a:pt x="314" y="568"/>
                </a:lnTo>
                <a:lnTo>
                  <a:pt x="212" y="568"/>
                </a:lnTo>
                <a:close/>
                <a:moveTo>
                  <a:pt x="98" y="568"/>
                </a:moveTo>
                <a:lnTo>
                  <a:pt x="131" y="608"/>
                </a:lnTo>
                <a:lnTo>
                  <a:pt x="169" y="640"/>
                </a:lnTo>
                <a:lnTo>
                  <a:pt x="212" y="665"/>
                </a:lnTo>
                <a:lnTo>
                  <a:pt x="195" y="636"/>
                </a:lnTo>
                <a:lnTo>
                  <a:pt x="179" y="605"/>
                </a:lnTo>
                <a:lnTo>
                  <a:pt x="165" y="568"/>
                </a:lnTo>
                <a:lnTo>
                  <a:pt x="98" y="568"/>
                </a:lnTo>
                <a:close/>
                <a:moveTo>
                  <a:pt x="726" y="524"/>
                </a:moveTo>
                <a:lnTo>
                  <a:pt x="726" y="944"/>
                </a:lnTo>
                <a:lnTo>
                  <a:pt x="539" y="944"/>
                </a:lnTo>
                <a:lnTo>
                  <a:pt x="539" y="757"/>
                </a:lnTo>
                <a:lnTo>
                  <a:pt x="582" y="728"/>
                </a:lnTo>
                <a:lnTo>
                  <a:pt x="620" y="695"/>
                </a:lnTo>
                <a:lnTo>
                  <a:pt x="655" y="657"/>
                </a:lnTo>
                <a:lnTo>
                  <a:pt x="685" y="616"/>
                </a:lnTo>
                <a:lnTo>
                  <a:pt x="688" y="609"/>
                </a:lnTo>
                <a:lnTo>
                  <a:pt x="693" y="603"/>
                </a:lnTo>
                <a:lnTo>
                  <a:pt x="699" y="590"/>
                </a:lnTo>
                <a:lnTo>
                  <a:pt x="715" y="559"/>
                </a:lnTo>
                <a:lnTo>
                  <a:pt x="720" y="546"/>
                </a:lnTo>
                <a:lnTo>
                  <a:pt x="723" y="533"/>
                </a:lnTo>
                <a:lnTo>
                  <a:pt x="726" y="524"/>
                </a:lnTo>
                <a:close/>
                <a:moveTo>
                  <a:pt x="531" y="424"/>
                </a:moveTo>
                <a:lnTo>
                  <a:pt x="528" y="476"/>
                </a:lnTo>
                <a:lnTo>
                  <a:pt x="518" y="526"/>
                </a:lnTo>
                <a:lnTo>
                  <a:pt x="599" y="526"/>
                </a:lnTo>
                <a:lnTo>
                  <a:pt x="612" y="492"/>
                </a:lnTo>
                <a:lnTo>
                  <a:pt x="621" y="459"/>
                </a:lnTo>
                <a:lnTo>
                  <a:pt x="626" y="424"/>
                </a:lnTo>
                <a:lnTo>
                  <a:pt x="531" y="424"/>
                </a:lnTo>
                <a:close/>
                <a:moveTo>
                  <a:pt x="356" y="424"/>
                </a:moveTo>
                <a:lnTo>
                  <a:pt x="356" y="526"/>
                </a:lnTo>
                <a:lnTo>
                  <a:pt x="472" y="526"/>
                </a:lnTo>
                <a:lnTo>
                  <a:pt x="482" y="476"/>
                </a:lnTo>
                <a:lnTo>
                  <a:pt x="485" y="424"/>
                </a:lnTo>
                <a:lnTo>
                  <a:pt x="356" y="424"/>
                </a:lnTo>
                <a:close/>
                <a:moveTo>
                  <a:pt x="185" y="424"/>
                </a:moveTo>
                <a:lnTo>
                  <a:pt x="190" y="476"/>
                </a:lnTo>
                <a:lnTo>
                  <a:pt x="199" y="526"/>
                </a:lnTo>
                <a:lnTo>
                  <a:pt x="314" y="526"/>
                </a:lnTo>
                <a:lnTo>
                  <a:pt x="314" y="424"/>
                </a:lnTo>
                <a:lnTo>
                  <a:pt x="185" y="424"/>
                </a:lnTo>
                <a:close/>
                <a:moveTo>
                  <a:pt x="46" y="424"/>
                </a:moveTo>
                <a:lnTo>
                  <a:pt x="54" y="476"/>
                </a:lnTo>
                <a:lnTo>
                  <a:pt x="71" y="526"/>
                </a:lnTo>
                <a:lnTo>
                  <a:pt x="152" y="526"/>
                </a:lnTo>
                <a:lnTo>
                  <a:pt x="144" y="476"/>
                </a:lnTo>
                <a:lnTo>
                  <a:pt x="139" y="424"/>
                </a:lnTo>
                <a:lnTo>
                  <a:pt x="46" y="424"/>
                </a:lnTo>
                <a:close/>
                <a:moveTo>
                  <a:pt x="518" y="280"/>
                </a:moveTo>
                <a:lnTo>
                  <a:pt x="528" y="329"/>
                </a:lnTo>
                <a:lnTo>
                  <a:pt x="531" y="381"/>
                </a:lnTo>
                <a:lnTo>
                  <a:pt x="626" y="381"/>
                </a:lnTo>
                <a:lnTo>
                  <a:pt x="621" y="347"/>
                </a:lnTo>
                <a:lnTo>
                  <a:pt x="612" y="313"/>
                </a:lnTo>
                <a:lnTo>
                  <a:pt x="599" y="280"/>
                </a:lnTo>
                <a:lnTo>
                  <a:pt x="518" y="280"/>
                </a:lnTo>
                <a:close/>
                <a:moveTo>
                  <a:pt x="356" y="280"/>
                </a:moveTo>
                <a:lnTo>
                  <a:pt x="356" y="381"/>
                </a:lnTo>
                <a:lnTo>
                  <a:pt x="485" y="381"/>
                </a:lnTo>
                <a:lnTo>
                  <a:pt x="482" y="329"/>
                </a:lnTo>
                <a:lnTo>
                  <a:pt x="472" y="280"/>
                </a:lnTo>
                <a:lnTo>
                  <a:pt x="356" y="280"/>
                </a:lnTo>
                <a:close/>
                <a:moveTo>
                  <a:pt x="199" y="280"/>
                </a:moveTo>
                <a:lnTo>
                  <a:pt x="190" y="329"/>
                </a:lnTo>
                <a:lnTo>
                  <a:pt x="185" y="381"/>
                </a:lnTo>
                <a:lnTo>
                  <a:pt x="314" y="381"/>
                </a:lnTo>
                <a:lnTo>
                  <a:pt x="314" y="280"/>
                </a:lnTo>
                <a:lnTo>
                  <a:pt x="199" y="280"/>
                </a:lnTo>
                <a:close/>
                <a:moveTo>
                  <a:pt x="71" y="280"/>
                </a:moveTo>
                <a:lnTo>
                  <a:pt x="58" y="313"/>
                </a:lnTo>
                <a:lnTo>
                  <a:pt x="50" y="347"/>
                </a:lnTo>
                <a:lnTo>
                  <a:pt x="46" y="381"/>
                </a:lnTo>
                <a:lnTo>
                  <a:pt x="139" y="381"/>
                </a:lnTo>
                <a:lnTo>
                  <a:pt x="144" y="329"/>
                </a:lnTo>
                <a:lnTo>
                  <a:pt x="152" y="280"/>
                </a:lnTo>
                <a:lnTo>
                  <a:pt x="71" y="280"/>
                </a:lnTo>
                <a:close/>
                <a:moveTo>
                  <a:pt x="780" y="241"/>
                </a:moveTo>
                <a:lnTo>
                  <a:pt x="967" y="241"/>
                </a:lnTo>
                <a:lnTo>
                  <a:pt x="967" y="944"/>
                </a:lnTo>
                <a:lnTo>
                  <a:pt x="780" y="944"/>
                </a:lnTo>
                <a:lnTo>
                  <a:pt x="780" y="241"/>
                </a:lnTo>
                <a:close/>
                <a:moveTo>
                  <a:pt x="460" y="141"/>
                </a:moveTo>
                <a:lnTo>
                  <a:pt x="477" y="169"/>
                </a:lnTo>
                <a:lnTo>
                  <a:pt x="493" y="201"/>
                </a:lnTo>
                <a:lnTo>
                  <a:pt x="506" y="237"/>
                </a:lnTo>
                <a:lnTo>
                  <a:pt x="572" y="237"/>
                </a:lnTo>
                <a:lnTo>
                  <a:pt x="548" y="207"/>
                </a:lnTo>
                <a:lnTo>
                  <a:pt x="521" y="182"/>
                </a:lnTo>
                <a:lnTo>
                  <a:pt x="491" y="160"/>
                </a:lnTo>
                <a:lnTo>
                  <a:pt x="460" y="141"/>
                </a:lnTo>
                <a:close/>
                <a:moveTo>
                  <a:pt x="212" y="141"/>
                </a:moveTo>
                <a:lnTo>
                  <a:pt x="179" y="160"/>
                </a:lnTo>
                <a:lnTo>
                  <a:pt x="149" y="182"/>
                </a:lnTo>
                <a:lnTo>
                  <a:pt x="122" y="207"/>
                </a:lnTo>
                <a:lnTo>
                  <a:pt x="98" y="237"/>
                </a:lnTo>
                <a:lnTo>
                  <a:pt x="165" y="237"/>
                </a:lnTo>
                <a:lnTo>
                  <a:pt x="179" y="201"/>
                </a:lnTo>
                <a:lnTo>
                  <a:pt x="195" y="169"/>
                </a:lnTo>
                <a:lnTo>
                  <a:pt x="212" y="141"/>
                </a:lnTo>
                <a:close/>
                <a:moveTo>
                  <a:pt x="356" y="117"/>
                </a:moveTo>
                <a:lnTo>
                  <a:pt x="356" y="237"/>
                </a:lnTo>
                <a:lnTo>
                  <a:pt x="460" y="237"/>
                </a:lnTo>
                <a:lnTo>
                  <a:pt x="444" y="201"/>
                </a:lnTo>
                <a:lnTo>
                  <a:pt x="425" y="169"/>
                </a:lnTo>
                <a:lnTo>
                  <a:pt x="404" y="146"/>
                </a:lnTo>
                <a:lnTo>
                  <a:pt x="380" y="128"/>
                </a:lnTo>
                <a:lnTo>
                  <a:pt x="356" y="117"/>
                </a:lnTo>
                <a:close/>
                <a:moveTo>
                  <a:pt x="314" y="117"/>
                </a:moveTo>
                <a:lnTo>
                  <a:pt x="290" y="128"/>
                </a:lnTo>
                <a:lnTo>
                  <a:pt x="268" y="146"/>
                </a:lnTo>
                <a:lnTo>
                  <a:pt x="247" y="169"/>
                </a:lnTo>
                <a:lnTo>
                  <a:pt x="228" y="201"/>
                </a:lnTo>
                <a:lnTo>
                  <a:pt x="212" y="237"/>
                </a:lnTo>
                <a:lnTo>
                  <a:pt x="314" y="237"/>
                </a:lnTo>
                <a:lnTo>
                  <a:pt x="314" y="117"/>
                </a:lnTo>
                <a:close/>
                <a:moveTo>
                  <a:pt x="314" y="68"/>
                </a:moveTo>
                <a:lnTo>
                  <a:pt x="356" y="68"/>
                </a:lnTo>
                <a:lnTo>
                  <a:pt x="356" y="70"/>
                </a:lnTo>
                <a:lnTo>
                  <a:pt x="404" y="76"/>
                </a:lnTo>
                <a:lnTo>
                  <a:pt x="450" y="89"/>
                </a:lnTo>
                <a:lnTo>
                  <a:pt x="493" y="108"/>
                </a:lnTo>
                <a:lnTo>
                  <a:pt x="533" y="131"/>
                </a:lnTo>
                <a:lnTo>
                  <a:pt x="569" y="161"/>
                </a:lnTo>
                <a:lnTo>
                  <a:pt x="599" y="198"/>
                </a:lnTo>
                <a:lnTo>
                  <a:pt x="626" y="237"/>
                </a:lnTo>
                <a:lnTo>
                  <a:pt x="628" y="237"/>
                </a:lnTo>
                <a:lnTo>
                  <a:pt x="634" y="248"/>
                </a:lnTo>
                <a:lnTo>
                  <a:pt x="650" y="280"/>
                </a:lnTo>
                <a:lnTo>
                  <a:pt x="648" y="280"/>
                </a:lnTo>
                <a:lnTo>
                  <a:pt x="663" y="329"/>
                </a:lnTo>
                <a:lnTo>
                  <a:pt x="671" y="381"/>
                </a:lnTo>
                <a:lnTo>
                  <a:pt x="672" y="381"/>
                </a:lnTo>
                <a:lnTo>
                  <a:pt x="672" y="424"/>
                </a:lnTo>
                <a:lnTo>
                  <a:pt x="671" y="424"/>
                </a:lnTo>
                <a:lnTo>
                  <a:pt x="663" y="476"/>
                </a:lnTo>
                <a:lnTo>
                  <a:pt x="648" y="526"/>
                </a:lnTo>
                <a:lnTo>
                  <a:pt x="650" y="526"/>
                </a:lnTo>
                <a:lnTo>
                  <a:pt x="634" y="557"/>
                </a:lnTo>
                <a:lnTo>
                  <a:pt x="628" y="568"/>
                </a:lnTo>
                <a:lnTo>
                  <a:pt x="626" y="568"/>
                </a:lnTo>
                <a:lnTo>
                  <a:pt x="599" y="609"/>
                </a:lnTo>
                <a:lnTo>
                  <a:pt x="569" y="644"/>
                </a:lnTo>
                <a:lnTo>
                  <a:pt x="533" y="674"/>
                </a:lnTo>
                <a:lnTo>
                  <a:pt x="493" y="698"/>
                </a:lnTo>
                <a:lnTo>
                  <a:pt x="450" y="717"/>
                </a:lnTo>
                <a:lnTo>
                  <a:pt x="404" y="730"/>
                </a:lnTo>
                <a:lnTo>
                  <a:pt x="356" y="736"/>
                </a:lnTo>
                <a:lnTo>
                  <a:pt x="356" y="738"/>
                </a:lnTo>
                <a:lnTo>
                  <a:pt x="314" y="738"/>
                </a:lnTo>
                <a:lnTo>
                  <a:pt x="314" y="736"/>
                </a:lnTo>
                <a:lnTo>
                  <a:pt x="266" y="730"/>
                </a:lnTo>
                <a:lnTo>
                  <a:pt x="222" y="717"/>
                </a:lnTo>
                <a:lnTo>
                  <a:pt x="179" y="698"/>
                </a:lnTo>
                <a:lnTo>
                  <a:pt x="139" y="674"/>
                </a:lnTo>
                <a:lnTo>
                  <a:pt x="103" y="644"/>
                </a:lnTo>
                <a:lnTo>
                  <a:pt x="71" y="609"/>
                </a:lnTo>
                <a:lnTo>
                  <a:pt x="44" y="568"/>
                </a:lnTo>
                <a:lnTo>
                  <a:pt x="38" y="557"/>
                </a:lnTo>
                <a:lnTo>
                  <a:pt x="20" y="526"/>
                </a:lnTo>
                <a:lnTo>
                  <a:pt x="23" y="526"/>
                </a:lnTo>
                <a:lnTo>
                  <a:pt x="8" y="476"/>
                </a:lnTo>
                <a:lnTo>
                  <a:pt x="1" y="424"/>
                </a:lnTo>
                <a:lnTo>
                  <a:pt x="0" y="424"/>
                </a:lnTo>
                <a:lnTo>
                  <a:pt x="0" y="381"/>
                </a:lnTo>
                <a:lnTo>
                  <a:pt x="1" y="381"/>
                </a:lnTo>
                <a:lnTo>
                  <a:pt x="8" y="329"/>
                </a:lnTo>
                <a:lnTo>
                  <a:pt x="23" y="280"/>
                </a:lnTo>
                <a:lnTo>
                  <a:pt x="20" y="280"/>
                </a:lnTo>
                <a:lnTo>
                  <a:pt x="38" y="248"/>
                </a:lnTo>
                <a:lnTo>
                  <a:pt x="44" y="237"/>
                </a:lnTo>
                <a:lnTo>
                  <a:pt x="71" y="198"/>
                </a:lnTo>
                <a:lnTo>
                  <a:pt x="103" y="161"/>
                </a:lnTo>
                <a:lnTo>
                  <a:pt x="139" y="131"/>
                </a:lnTo>
                <a:lnTo>
                  <a:pt x="179" y="108"/>
                </a:lnTo>
                <a:lnTo>
                  <a:pt x="222" y="89"/>
                </a:lnTo>
                <a:lnTo>
                  <a:pt x="266" y="76"/>
                </a:lnTo>
                <a:lnTo>
                  <a:pt x="314" y="70"/>
                </a:lnTo>
                <a:lnTo>
                  <a:pt x="314" y="68"/>
                </a:lnTo>
                <a:close/>
                <a:moveTo>
                  <a:pt x="1045" y="0"/>
                </a:moveTo>
                <a:lnTo>
                  <a:pt x="1232" y="0"/>
                </a:lnTo>
                <a:lnTo>
                  <a:pt x="1232" y="944"/>
                </a:lnTo>
                <a:lnTo>
                  <a:pt x="1045" y="944"/>
                </a:lnTo>
                <a:lnTo>
                  <a:pt x="104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121920" tIns="60960" rIns="121920" bIns="60960"/>
          <a:lstStyle/>
          <a:p>
            <a:endParaRPr lang="zh-CN" altLang="en-US"/>
          </a:p>
        </p:txBody>
      </p:sp>
      <p:sp>
        <p:nvSpPr>
          <p:cNvPr id="5121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069388" y="2214563"/>
            <a:ext cx="555625" cy="552450"/>
          </a:xfrm>
          <a:custGeom>
            <a:avLst/>
            <a:gdLst>
              <a:gd name="T0" fmla="*/ 173667369 w 1021"/>
              <a:gd name="T1" fmla="*/ 194493876 h 1018"/>
              <a:gd name="T2" fmla="*/ 173371870 w 1021"/>
              <a:gd name="T3" fmla="*/ 276587511 h 1018"/>
              <a:gd name="T4" fmla="*/ 174257823 w 1021"/>
              <a:gd name="T5" fmla="*/ 277470455 h 1018"/>
              <a:gd name="T6" fmla="*/ 242484328 w 1021"/>
              <a:gd name="T7" fmla="*/ 277176321 h 1018"/>
              <a:gd name="T8" fmla="*/ 243074781 w 1021"/>
              <a:gd name="T9" fmla="*/ 195082685 h 1018"/>
              <a:gd name="T10" fmla="*/ 242188829 w 1021"/>
              <a:gd name="T11" fmla="*/ 194493876 h 1018"/>
              <a:gd name="T12" fmla="*/ 80630929 w 1021"/>
              <a:gd name="T13" fmla="*/ 194493876 h 1018"/>
              <a:gd name="T14" fmla="*/ 79154523 w 1021"/>
              <a:gd name="T15" fmla="*/ 195082685 h 1018"/>
              <a:gd name="T16" fmla="*/ 71179862 w 1021"/>
              <a:gd name="T17" fmla="*/ 203321137 h 1018"/>
              <a:gd name="T18" fmla="*/ 71179862 w 1021"/>
              <a:gd name="T19" fmla="*/ 229214653 h 1018"/>
              <a:gd name="T20" fmla="*/ 71179862 w 1021"/>
              <a:gd name="T21" fmla="*/ 230097596 h 1018"/>
              <a:gd name="T22" fmla="*/ 79744976 w 1021"/>
              <a:gd name="T23" fmla="*/ 238041914 h 1018"/>
              <a:gd name="T24" fmla="*/ 123752544 w 1021"/>
              <a:gd name="T25" fmla="*/ 238041914 h 1018"/>
              <a:gd name="T26" fmla="*/ 124638497 w 1021"/>
              <a:gd name="T27" fmla="*/ 238041914 h 1018"/>
              <a:gd name="T28" fmla="*/ 132908656 w 1021"/>
              <a:gd name="T29" fmla="*/ 229508786 h 1018"/>
              <a:gd name="T30" fmla="*/ 132908656 w 1021"/>
              <a:gd name="T31" fmla="*/ 203909946 h 1018"/>
              <a:gd name="T32" fmla="*/ 132613157 w 1021"/>
              <a:gd name="T33" fmla="*/ 202438736 h 1018"/>
              <a:gd name="T34" fmla="*/ 124048043 w 1021"/>
              <a:gd name="T35" fmla="*/ 194493876 h 1018"/>
              <a:gd name="T36" fmla="*/ 80630929 w 1021"/>
              <a:gd name="T37" fmla="*/ 194493876 h 1018"/>
              <a:gd name="T38" fmla="*/ 263158911 w 1021"/>
              <a:gd name="T39" fmla="*/ 146238616 h 1018"/>
              <a:gd name="T40" fmla="*/ 263749365 w 1021"/>
              <a:gd name="T41" fmla="*/ 146532750 h 1018"/>
              <a:gd name="T42" fmla="*/ 263749365 w 1021"/>
              <a:gd name="T43" fmla="*/ 299538607 h 1018"/>
              <a:gd name="T44" fmla="*/ 37805356 w 1021"/>
              <a:gd name="T45" fmla="*/ 299538607 h 1018"/>
              <a:gd name="T46" fmla="*/ 37509857 w 1021"/>
              <a:gd name="T47" fmla="*/ 298950340 h 1018"/>
              <a:gd name="T48" fmla="*/ 37509857 w 1021"/>
              <a:gd name="T49" fmla="*/ 146238616 h 1018"/>
              <a:gd name="T50" fmla="*/ 231260812 w 1021"/>
              <a:gd name="T51" fmla="*/ 0 h 1018"/>
              <a:gd name="T52" fmla="*/ 231260812 w 1021"/>
              <a:gd name="T53" fmla="*/ 66498591 h 1018"/>
              <a:gd name="T54" fmla="*/ 232737762 w 1021"/>
              <a:gd name="T55" fmla="*/ 68852744 h 1018"/>
              <a:gd name="T56" fmla="*/ 301554721 w 1021"/>
              <a:gd name="T57" fmla="*/ 124758731 h 1018"/>
              <a:gd name="T58" fmla="*/ 301259222 w 1021"/>
              <a:gd name="T59" fmla="*/ 125052864 h 1018"/>
              <a:gd name="T60" fmla="*/ 885952 w 1021"/>
              <a:gd name="T61" fmla="*/ 125052864 h 1018"/>
              <a:gd name="T62" fmla="*/ 0 w 1021"/>
              <a:gd name="T63" fmla="*/ 125052864 h 1018"/>
              <a:gd name="T64" fmla="*/ 295499 w 1021"/>
              <a:gd name="T65" fmla="*/ 124170464 h 1018"/>
              <a:gd name="T66" fmla="*/ 141769270 w 1021"/>
              <a:gd name="T67" fmla="*/ 9121394 h 1018"/>
              <a:gd name="T68" fmla="*/ 144722626 w 1021"/>
              <a:gd name="T69" fmla="*/ 8238994 h 1018"/>
              <a:gd name="T70" fmla="*/ 157718047 w 1021"/>
              <a:gd name="T71" fmla="*/ 8827261 h 1018"/>
              <a:gd name="T72" fmla="*/ 160080950 w 1021"/>
              <a:gd name="T73" fmla="*/ 9710204 h 1018"/>
              <a:gd name="T74" fmla="*/ 199953710 w 1021"/>
              <a:gd name="T75" fmla="*/ 41782152 h 1018"/>
              <a:gd name="T76" fmla="*/ 201430116 w 1021"/>
              <a:gd name="T77" fmla="*/ 40899751 h 1018"/>
              <a:gd name="T78" fmla="*/ 231260812 w 1021"/>
              <a:gd name="T79" fmla="*/ 0 h 1018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1021" h="1018">
                <a:moveTo>
                  <a:pt x="590" y="661"/>
                </a:moveTo>
                <a:lnTo>
                  <a:pt x="588" y="661"/>
                </a:lnTo>
                <a:lnTo>
                  <a:pt x="587" y="663"/>
                </a:lnTo>
                <a:lnTo>
                  <a:pt x="587" y="940"/>
                </a:lnTo>
                <a:lnTo>
                  <a:pt x="588" y="942"/>
                </a:lnTo>
                <a:lnTo>
                  <a:pt x="590" y="943"/>
                </a:lnTo>
                <a:lnTo>
                  <a:pt x="820" y="943"/>
                </a:lnTo>
                <a:lnTo>
                  <a:pt x="821" y="942"/>
                </a:lnTo>
                <a:lnTo>
                  <a:pt x="823" y="940"/>
                </a:lnTo>
                <a:lnTo>
                  <a:pt x="823" y="663"/>
                </a:lnTo>
                <a:lnTo>
                  <a:pt x="821" y="661"/>
                </a:lnTo>
                <a:lnTo>
                  <a:pt x="820" y="661"/>
                </a:lnTo>
                <a:lnTo>
                  <a:pt x="590" y="661"/>
                </a:lnTo>
                <a:close/>
                <a:moveTo>
                  <a:pt x="273" y="661"/>
                </a:moveTo>
                <a:lnTo>
                  <a:pt x="270" y="661"/>
                </a:lnTo>
                <a:lnTo>
                  <a:pt x="268" y="663"/>
                </a:lnTo>
                <a:lnTo>
                  <a:pt x="241" y="688"/>
                </a:lnTo>
                <a:lnTo>
                  <a:pt x="241" y="691"/>
                </a:lnTo>
                <a:lnTo>
                  <a:pt x="241" y="693"/>
                </a:lnTo>
                <a:lnTo>
                  <a:pt x="241" y="779"/>
                </a:lnTo>
                <a:lnTo>
                  <a:pt x="241" y="780"/>
                </a:lnTo>
                <a:lnTo>
                  <a:pt x="241" y="782"/>
                </a:lnTo>
                <a:lnTo>
                  <a:pt x="268" y="809"/>
                </a:lnTo>
                <a:lnTo>
                  <a:pt x="270" y="809"/>
                </a:lnTo>
                <a:lnTo>
                  <a:pt x="273" y="809"/>
                </a:lnTo>
                <a:lnTo>
                  <a:pt x="419" y="809"/>
                </a:lnTo>
                <a:lnTo>
                  <a:pt x="420" y="809"/>
                </a:lnTo>
                <a:lnTo>
                  <a:pt x="422" y="809"/>
                </a:lnTo>
                <a:lnTo>
                  <a:pt x="449" y="782"/>
                </a:lnTo>
                <a:lnTo>
                  <a:pt x="450" y="780"/>
                </a:lnTo>
                <a:lnTo>
                  <a:pt x="450" y="779"/>
                </a:lnTo>
                <a:lnTo>
                  <a:pt x="450" y="693"/>
                </a:lnTo>
                <a:lnTo>
                  <a:pt x="450" y="691"/>
                </a:lnTo>
                <a:lnTo>
                  <a:pt x="449" y="688"/>
                </a:lnTo>
                <a:lnTo>
                  <a:pt x="422" y="663"/>
                </a:lnTo>
                <a:lnTo>
                  <a:pt x="420" y="661"/>
                </a:lnTo>
                <a:lnTo>
                  <a:pt x="419" y="661"/>
                </a:lnTo>
                <a:lnTo>
                  <a:pt x="273" y="661"/>
                </a:lnTo>
                <a:close/>
                <a:moveTo>
                  <a:pt x="128" y="497"/>
                </a:moveTo>
                <a:lnTo>
                  <a:pt x="891" y="497"/>
                </a:lnTo>
                <a:lnTo>
                  <a:pt x="893" y="497"/>
                </a:lnTo>
                <a:lnTo>
                  <a:pt x="893" y="498"/>
                </a:lnTo>
                <a:lnTo>
                  <a:pt x="893" y="1016"/>
                </a:lnTo>
                <a:lnTo>
                  <a:pt x="893" y="1018"/>
                </a:lnTo>
                <a:lnTo>
                  <a:pt x="891" y="1018"/>
                </a:lnTo>
                <a:lnTo>
                  <a:pt x="128" y="1018"/>
                </a:lnTo>
                <a:lnTo>
                  <a:pt x="127" y="1018"/>
                </a:lnTo>
                <a:lnTo>
                  <a:pt x="127" y="1016"/>
                </a:lnTo>
                <a:lnTo>
                  <a:pt x="127" y="498"/>
                </a:lnTo>
                <a:lnTo>
                  <a:pt x="127" y="497"/>
                </a:lnTo>
                <a:lnTo>
                  <a:pt x="128" y="497"/>
                </a:lnTo>
                <a:close/>
                <a:moveTo>
                  <a:pt x="783" y="0"/>
                </a:moveTo>
                <a:lnTo>
                  <a:pt x="783" y="223"/>
                </a:lnTo>
                <a:lnTo>
                  <a:pt x="783" y="226"/>
                </a:lnTo>
                <a:lnTo>
                  <a:pt x="787" y="231"/>
                </a:lnTo>
                <a:lnTo>
                  <a:pt x="788" y="234"/>
                </a:lnTo>
                <a:lnTo>
                  <a:pt x="1020" y="422"/>
                </a:lnTo>
                <a:lnTo>
                  <a:pt x="1021" y="424"/>
                </a:lnTo>
                <a:lnTo>
                  <a:pt x="1021" y="425"/>
                </a:lnTo>
                <a:lnTo>
                  <a:pt x="1020" y="425"/>
                </a:lnTo>
                <a:lnTo>
                  <a:pt x="1018" y="425"/>
                </a:lnTo>
                <a:lnTo>
                  <a:pt x="3" y="425"/>
                </a:lnTo>
                <a:lnTo>
                  <a:pt x="0" y="425"/>
                </a:lnTo>
                <a:lnTo>
                  <a:pt x="0" y="424"/>
                </a:lnTo>
                <a:lnTo>
                  <a:pt x="1" y="422"/>
                </a:lnTo>
                <a:lnTo>
                  <a:pt x="477" y="33"/>
                </a:lnTo>
                <a:lnTo>
                  <a:pt x="480" y="31"/>
                </a:lnTo>
                <a:lnTo>
                  <a:pt x="485" y="30"/>
                </a:lnTo>
                <a:lnTo>
                  <a:pt x="490" y="28"/>
                </a:lnTo>
                <a:lnTo>
                  <a:pt x="531" y="28"/>
                </a:lnTo>
                <a:lnTo>
                  <a:pt x="534" y="30"/>
                </a:lnTo>
                <a:lnTo>
                  <a:pt x="539" y="31"/>
                </a:lnTo>
                <a:lnTo>
                  <a:pt x="542" y="33"/>
                </a:lnTo>
                <a:lnTo>
                  <a:pt x="674" y="140"/>
                </a:lnTo>
                <a:lnTo>
                  <a:pt x="677" y="142"/>
                </a:lnTo>
                <a:lnTo>
                  <a:pt x="680" y="140"/>
                </a:lnTo>
                <a:lnTo>
                  <a:pt x="682" y="139"/>
                </a:lnTo>
                <a:lnTo>
                  <a:pt x="715" y="3"/>
                </a:lnTo>
                <a:lnTo>
                  <a:pt x="78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121920" tIns="60960" rIns="121920" bIns="60960"/>
          <a:lstStyle/>
          <a:p>
            <a:endParaRPr lang="zh-CN" altLang="en-US"/>
          </a:p>
        </p:txBody>
      </p:sp>
      <p:sp>
        <p:nvSpPr>
          <p:cNvPr id="5121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982788" y="5370513"/>
            <a:ext cx="8342312" cy="517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None/>
            </a:pPr>
            <a:r>
              <a:rPr lang="zh-CN" altLang="en-US" sz="1400" spc="3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spc="3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spc="3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spc="3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spc="3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</a:p>
        </p:txBody>
      </p:sp>
      <p:sp>
        <p:nvSpPr>
          <p:cNvPr id="5121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982788" y="3259138"/>
            <a:ext cx="16144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21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990725" y="3578225"/>
            <a:ext cx="167322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</a:p>
        </p:txBody>
      </p:sp>
      <p:sp>
        <p:nvSpPr>
          <p:cNvPr id="5121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154488" y="3259138"/>
            <a:ext cx="16144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21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162425" y="3578225"/>
            <a:ext cx="167322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</a:p>
        </p:txBody>
      </p:sp>
      <p:sp>
        <p:nvSpPr>
          <p:cNvPr id="5121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354763" y="3259138"/>
            <a:ext cx="16144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22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362700" y="3578225"/>
            <a:ext cx="167322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</a:p>
        </p:txBody>
      </p:sp>
      <p:sp>
        <p:nvSpPr>
          <p:cNvPr id="5122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516938" y="3259138"/>
            <a:ext cx="16144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22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524875" y="3578225"/>
            <a:ext cx="167322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</a:p>
        </p:txBody>
      </p:sp>
      <p:sp>
        <p:nvSpPr>
          <p:cNvPr id="31" name="出自【趣你的PPT】(微信:qunideppt)：最优质的PPT资源库"/>
          <p:cNvSpPr/>
          <p:nvPr/>
        </p:nvSpPr>
        <p:spPr bwMode="auto">
          <a:xfrm>
            <a:off x="531813" y="315913"/>
            <a:ext cx="255587" cy="255587"/>
          </a:xfrm>
          <a:prstGeom prst="chevron">
            <a:avLst/>
          </a:prstGeom>
          <a:solidFill>
            <a:srgbClr val="1B483C"/>
          </a:solidFill>
          <a:ln>
            <a:solidFill>
              <a:srgbClr val="1B4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出自【趣你的PPT】(微信:qunideppt)：最优质的PPT资源库"/>
          <p:cNvSpPr/>
          <p:nvPr/>
        </p:nvSpPr>
        <p:spPr bwMode="auto">
          <a:xfrm>
            <a:off x="358775" y="315913"/>
            <a:ext cx="257175" cy="255587"/>
          </a:xfrm>
          <a:prstGeom prst="chevron">
            <a:avLst/>
          </a:prstGeom>
          <a:solidFill>
            <a:srgbClr val="595959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出自【趣你的PPT】(微信:qunideppt)：最优质的PPT资源库"/>
          <p:cNvSpPr/>
          <p:nvPr/>
        </p:nvSpPr>
        <p:spPr bwMode="auto">
          <a:xfrm>
            <a:off x="171450" y="315913"/>
            <a:ext cx="255588" cy="255587"/>
          </a:xfrm>
          <a:prstGeom prst="chevron">
            <a:avLst/>
          </a:prstGeom>
          <a:solidFill>
            <a:srgbClr val="1B483C"/>
          </a:solidFill>
          <a:ln>
            <a:solidFill>
              <a:srgbClr val="1B4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03275" y="287338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</a:p>
        </p:txBody>
      </p:sp>
    </p:spTree>
    <p:extLst>
      <p:ext uri="{BB962C8B-B14F-4D97-AF65-F5344CB8AC3E}">
        <p14:creationId xmlns:p14="http://schemas.microsoft.com/office/powerpoint/2010/main" val="2941472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4出自【趣你的PPT】(微信:qunideppt)：最优质的PPT资源库"/>
          <p:cNvGrpSpPr>
            <a:grpSpLocks noChangeAspect="1"/>
          </p:cNvGrpSpPr>
          <p:nvPr/>
        </p:nvGrpSpPr>
        <p:grpSpPr bwMode="auto">
          <a:xfrm>
            <a:off x="4421188" y="1054100"/>
            <a:ext cx="3155950" cy="2946400"/>
            <a:chOff x="0" y="0"/>
            <a:chExt cx="6822015" cy="6383223"/>
          </a:xfrm>
        </p:grpSpPr>
        <p:pic>
          <p:nvPicPr>
            <p:cNvPr id="36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3" y="0"/>
              <a:ext cx="6818442" cy="6383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22015" cy="6383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194300" y="1274763"/>
            <a:ext cx="1609725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16600" dirty="0" smtClean="0">
                <a:solidFill>
                  <a:schemeClr val="bg1"/>
                </a:solidFill>
                <a:latin typeface="Impact" panose="020B0806030902050204" pitchFamily="34" charset="0"/>
              </a:rPr>
              <a:t>4</a:t>
            </a:r>
          </a:p>
        </p:txBody>
      </p:sp>
      <p:sp>
        <p:nvSpPr>
          <p:cNvPr id="3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932363" y="4221090"/>
            <a:ext cx="21685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工作回顾</a:t>
            </a:r>
          </a:p>
        </p:txBody>
      </p:sp>
      <p:sp>
        <p:nvSpPr>
          <p:cNvPr id="4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151188" y="5018015"/>
            <a:ext cx="573087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2000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</a:p>
        </p:txBody>
      </p:sp>
      <p:cxnSp>
        <p:nvCxnSpPr>
          <p:cNvPr id="41" name="出自【趣你的PPT】(微信:qunideppt)：最优质的PPT资源库"/>
          <p:cNvCxnSpPr/>
          <p:nvPr/>
        </p:nvCxnSpPr>
        <p:spPr>
          <a:xfrm>
            <a:off x="3198019" y="4908478"/>
            <a:ext cx="5637213" cy="476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199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26" b="32335"/>
          <a:stretch>
            <a:fillRect/>
          </a:stretch>
        </p:blipFill>
        <p:spPr bwMode="auto">
          <a:xfrm>
            <a:off x="1554163" y="2163763"/>
            <a:ext cx="1625600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1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40"/>
          <a:stretch>
            <a:fillRect/>
          </a:stretch>
        </p:blipFill>
        <p:spPr bwMode="auto">
          <a:xfrm>
            <a:off x="1546225" y="3870325"/>
            <a:ext cx="168592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2" name="出自【趣你的PPT】(微信:qunideppt)：最优质的PPT资源库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5" t="847" r="37341" b="29666"/>
          <a:stretch>
            <a:fillRect/>
          </a:stretch>
        </p:blipFill>
        <p:spPr bwMode="auto">
          <a:xfrm>
            <a:off x="6248400" y="3870325"/>
            <a:ext cx="163512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3" name="出自【趣你的PPT】(微信:qunideppt)：最优质的PPT资源库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23642"/>
          <a:stretch>
            <a:fillRect/>
          </a:stretch>
        </p:blipFill>
        <p:spPr bwMode="auto">
          <a:xfrm>
            <a:off x="6248400" y="2171700"/>
            <a:ext cx="1649413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出自【趣你的PPT】(微信:qunideppt)：最优质的PPT资源库"/>
          <p:cNvSpPr/>
          <p:nvPr/>
        </p:nvSpPr>
        <p:spPr>
          <a:xfrm>
            <a:off x="1731963" y="2157413"/>
            <a:ext cx="787400" cy="387350"/>
          </a:xfrm>
          <a:prstGeom prst="homePlate">
            <a:avLst>
              <a:gd name="adj" fmla="val 32814"/>
            </a:avLst>
          </a:prstGeom>
          <a:solidFill>
            <a:srgbClr val="595959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121761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597" kern="0">
              <a:solidFill>
                <a:prstClr val="white"/>
              </a:solidFill>
              <a:latin typeface="Calibri"/>
              <a:ea typeface="+mn-ea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1554163" y="2157413"/>
            <a:ext cx="752475" cy="387350"/>
          </a:xfrm>
          <a:prstGeom prst="homePlate">
            <a:avLst>
              <a:gd name="adj" fmla="val 25095"/>
            </a:avLst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121761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597" kern="0">
              <a:solidFill>
                <a:prstClr val="white"/>
              </a:solidFill>
              <a:latin typeface="Calibri"/>
              <a:ea typeface="+mn-ea"/>
            </a:endParaRPr>
          </a:p>
        </p:txBody>
      </p:sp>
      <p:sp>
        <p:nvSpPr>
          <p:cNvPr id="10" name="出自【趣你的PPT】(微信:qunideppt)：最优质的PPT资源库"/>
          <p:cNvSpPr txBox="1">
            <a:spLocks/>
          </p:cNvSpPr>
          <p:nvPr/>
        </p:nvSpPr>
        <p:spPr>
          <a:xfrm>
            <a:off x="1598613" y="2103438"/>
            <a:ext cx="688975" cy="393700"/>
          </a:xfrm>
          <a:prstGeom prst="rect">
            <a:avLst/>
          </a:prstGeom>
        </p:spPr>
        <p:txBody>
          <a:bodyPr lIns="121682" tIns="60841" rIns="121682" bIns="60841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spc="-200" dirty="0">
                <a:solidFill>
                  <a:prstClr val="white"/>
                </a:solidFill>
                <a:latin typeface="Arial" panose="020B0604020202020204" pitchFamily="34" charset="0"/>
                <a:ea typeface="Franchise" pitchFamily="49" charset="0"/>
                <a:cs typeface="Arial" panose="020B0604020202020204" pitchFamily="34" charset="0"/>
              </a:rPr>
              <a:t>01.</a:t>
            </a: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6427788" y="2157413"/>
            <a:ext cx="787400" cy="387350"/>
          </a:xfrm>
          <a:prstGeom prst="homePlate">
            <a:avLst>
              <a:gd name="adj" fmla="val 32814"/>
            </a:avLst>
          </a:prstGeom>
          <a:solidFill>
            <a:srgbClr val="154841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121761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597" kern="0">
              <a:solidFill>
                <a:prstClr val="white"/>
              </a:solidFill>
              <a:latin typeface="Calibri"/>
              <a:ea typeface="+mn-ea"/>
            </a:endParaRP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6248400" y="2157413"/>
            <a:ext cx="754063" cy="387350"/>
          </a:xfrm>
          <a:prstGeom prst="homePlate">
            <a:avLst>
              <a:gd name="adj" fmla="val 25095"/>
            </a:avLst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121761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597" kern="0">
              <a:solidFill>
                <a:prstClr val="white"/>
              </a:solidFill>
              <a:latin typeface="Calibri"/>
              <a:ea typeface="+mn-ea"/>
            </a:endParaRPr>
          </a:p>
        </p:txBody>
      </p:sp>
      <p:sp>
        <p:nvSpPr>
          <p:cNvPr id="13" name="出自【趣你的PPT】(微信:qunideppt)：最优质的PPT资源库"/>
          <p:cNvSpPr txBox="1">
            <a:spLocks/>
          </p:cNvSpPr>
          <p:nvPr/>
        </p:nvSpPr>
        <p:spPr>
          <a:xfrm>
            <a:off x="6294438" y="2090738"/>
            <a:ext cx="688975" cy="392112"/>
          </a:xfrm>
          <a:prstGeom prst="rect">
            <a:avLst/>
          </a:prstGeom>
        </p:spPr>
        <p:txBody>
          <a:bodyPr lIns="121682" tIns="60841" rIns="121682" bIns="60841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spc="-200" dirty="0">
                <a:solidFill>
                  <a:prstClr val="white"/>
                </a:solidFill>
                <a:latin typeface="Arial" panose="020B0604020202020204" pitchFamily="34" charset="0"/>
                <a:ea typeface="Franchise" pitchFamily="49" charset="0"/>
                <a:cs typeface="Arial" panose="020B0604020202020204" pitchFamily="34" charset="0"/>
              </a:rPr>
              <a:t>02.</a:t>
            </a: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1731963" y="3881438"/>
            <a:ext cx="787400" cy="387350"/>
          </a:xfrm>
          <a:prstGeom prst="homePlate">
            <a:avLst>
              <a:gd name="adj" fmla="val 32814"/>
            </a:avLst>
          </a:prstGeom>
          <a:solidFill>
            <a:srgbClr val="154841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121761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597" kern="0">
              <a:solidFill>
                <a:prstClr val="white"/>
              </a:solidFill>
              <a:latin typeface="Calibri"/>
              <a:ea typeface="+mn-ea"/>
            </a:endParaRPr>
          </a:p>
        </p:txBody>
      </p:sp>
      <p:sp>
        <p:nvSpPr>
          <p:cNvPr id="15" name="出自【趣你的PPT】(微信:qunideppt)：最优质的PPT资源库"/>
          <p:cNvSpPr/>
          <p:nvPr/>
        </p:nvSpPr>
        <p:spPr>
          <a:xfrm>
            <a:off x="1554163" y="3881438"/>
            <a:ext cx="752475" cy="387350"/>
          </a:xfrm>
          <a:prstGeom prst="homePlate">
            <a:avLst>
              <a:gd name="adj" fmla="val 25095"/>
            </a:avLst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121761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597" kern="0">
              <a:solidFill>
                <a:prstClr val="white"/>
              </a:solidFill>
              <a:latin typeface="Calibri"/>
              <a:ea typeface="+mn-ea"/>
            </a:endParaRPr>
          </a:p>
        </p:txBody>
      </p:sp>
      <p:sp>
        <p:nvSpPr>
          <p:cNvPr id="16" name="出自【趣你的PPT】(微信:qunideppt)：最优质的PPT资源库"/>
          <p:cNvSpPr txBox="1">
            <a:spLocks/>
          </p:cNvSpPr>
          <p:nvPr/>
        </p:nvSpPr>
        <p:spPr>
          <a:xfrm>
            <a:off x="1598613" y="3833813"/>
            <a:ext cx="688975" cy="393700"/>
          </a:xfrm>
          <a:prstGeom prst="rect">
            <a:avLst/>
          </a:prstGeom>
        </p:spPr>
        <p:txBody>
          <a:bodyPr lIns="121682" tIns="60841" rIns="121682" bIns="60841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spc="-200" dirty="0">
                <a:solidFill>
                  <a:prstClr val="white"/>
                </a:solidFill>
                <a:latin typeface="Arial" panose="020B0604020202020204" pitchFamily="34" charset="0"/>
                <a:ea typeface="Franchise" pitchFamily="49" charset="0"/>
                <a:cs typeface="Arial" panose="020B0604020202020204" pitchFamily="34" charset="0"/>
              </a:rPr>
              <a:t>03.</a:t>
            </a:r>
          </a:p>
        </p:txBody>
      </p:sp>
      <p:sp>
        <p:nvSpPr>
          <p:cNvPr id="17" name="出自【趣你的PPT】(微信:qunideppt)：最优质的PPT资源库"/>
          <p:cNvSpPr/>
          <p:nvPr/>
        </p:nvSpPr>
        <p:spPr>
          <a:xfrm>
            <a:off x="6427788" y="3881438"/>
            <a:ext cx="787400" cy="387350"/>
          </a:xfrm>
          <a:prstGeom prst="homePlate">
            <a:avLst>
              <a:gd name="adj" fmla="val 32814"/>
            </a:avLst>
          </a:prstGeom>
          <a:solidFill>
            <a:srgbClr val="595959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121761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597" kern="0">
              <a:solidFill>
                <a:prstClr val="white"/>
              </a:solidFill>
              <a:latin typeface="Calibri"/>
              <a:ea typeface="+mn-ea"/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>
          <a:xfrm>
            <a:off x="6248400" y="3881438"/>
            <a:ext cx="754063" cy="387350"/>
          </a:xfrm>
          <a:prstGeom prst="homePlate">
            <a:avLst>
              <a:gd name="adj" fmla="val 25095"/>
            </a:avLst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121761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597" kern="0">
              <a:solidFill>
                <a:prstClr val="white"/>
              </a:solidFill>
              <a:latin typeface="Calibri"/>
              <a:ea typeface="+mn-ea"/>
            </a:endParaRPr>
          </a:p>
        </p:txBody>
      </p:sp>
      <p:sp>
        <p:nvSpPr>
          <p:cNvPr id="19" name="出自【趣你的PPT】(微信:qunideppt)：最优质的PPT资源库"/>
          <p:cNvSpPr txBox="1">
            <a:spLocks/>
          </p:cNvSpPr>
          <p:nvPr/>
        </p:nvSpPr>
        <p:spPr>
          <a:xfrm>
            <a:off x="6294438" y="3833813"/>
            <a:ext cx="688975" cy="393700"/>
          </a:xfrm>
          <a:prstGeom prst="rect">
            <a:avLst/>
          </a:prstGeom>
        </p:spPr>
        <p:txBody>
          <a:bodyPr lIns="121682" tIns="60841" rIns="121682" bIns="60841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400" spc="-200" dirty="0">
                <a:solidFill>
                  <a:prstClr val="white"/>
                </a:solidFill>
                <a:latin typeface="Arial" panose="020B0604020202020204" pitchFamily="34" charset="0"/>
                <a:ea typeface="Franchise" pitchFamily="49" charset="0"/>
                <a:cs typeface="Arial" panose="020B0604020202020204" pitchFamily="34" charset="0"/>
              </a:rPr>
              <a:t>04.</a:t>
            </a:r>
          </a:p>
        </p:txBody>
      </p:sp>
      <p:sp>
        <p:nvSpPr>
          <p:cNvPr id="5326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400425" y="2662238"/>
            <a:ext cx="19526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26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405188" y="2947988"/>
            <a:ext cx="207168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</a:p>
        </p:txBody>
      </p:sp>
      <p:sp>
        <p:nvSpPr>
          <p:cNvPr id="5326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096250" y="2662238"/>
            <a:ext cx="19526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26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101013" y="2947988"/>
            <a:ext cx="207168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</a:p>
        </p:txBody>
      </p:sp>
      <p:sp>
        <p:nvSpPr>
          <p:cNvPr id="5327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400425" y="4408488"/>
            <a:ext cx="19526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27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405188" y="4695825"/>
            <a:ext cx="207168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</a:p>
        </p:txBody>
      </p:sp>
      <p:sp>
        <p:nvSpPr>
          <p:cNvPr id="5327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096250" y="4408488"/>
            <a:ext cx="19526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27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101013" y="4695825"/>
            <a:ext cx="207168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</a:p>
        </p:txBody>
      </p:sp>
      <p:sp>
        <p:nvSpPr>
          <p:cNvPr id="32" name="出自【趣你的PPT】(微信:qunideppt)：最优质的PPT资源库"/>
          <p:cNvSpPr/>
          <p:nvPr/>
        </p:nvSpPr>
        <p:spPr bwMode="auto">
          <a:xfrm>
            <a:off x="531813" y="315913"/>
            <a:ext cx="255587" cy="255587"/>
          </a:xfrm>
          <a:prstGeom prst="chevron">
            <a:avLst/>
          </a:prstGeom>
          <a:solidFill>
            <a:srgbClr val="1B483C"/>
          </a:solidFill>
          <a:ln>
            <a:solidFill>
              <a:srgbClr val="1B4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出自【趣你的PPT】(微信:qunideppt)：最优质的PPT资源库"/>
          <p:cNvSpPr/>
          <p:nvPr/>
        </p:nvSpPr>
        <p:spPr bwMode="auto">
          <a:xfrm>
            <a:off x="358775" y="315913"/>
            <a:ext cx="257175" cy="255587"/>
          </a:xfrm>
          <a:prstGeom prst="chevron">
            <a:avLst/>
          </a:prstGeom>
          <a:solidFill>
            <a:srgbClr val="595959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出自【趣你的PPT】(微信:qunideppt)：最优质的PPT资源库"/>
          <p:cNvSpPr/>
          <p:nvPr/>
        </p:nvSpPr>
        <p:spPr bwMode="auto">
          <a:xfrm>
            <a:off x="171450" y="315913"/>
            <a:ext cx="255588" cy="255587"/>
          </a:xfrm>
          <a:prstGeom prst="chevron">
            <a:avLst/>
          </a:prstGeom>
          <a:solidFill>
            <a:srgbClr val="1B483C"/>
          </a:solidFill>
          <a:ln>
            <a:solidFill>
              <a:srgbClr val="1B4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03275" y="287338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</a:p>
        </p:txBody>
      </p:sp>
    </p:spTree>
    <p:extLst>
      <p:ext uri="{BB962C8B-B14F-4D97-AF65-F5344CB8AC3E}">
        <p14:creationId xmlns:p14="http://schemas.microsoft.com/office/powerpoint/2010/main" val="1664196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447"/>
          <a:stretch>
            <a:fillRect/>
          </a:stretch>
        </p:blipFill>
        <p:spPr bwMode="auto">
          <a:xfrm>
            <a:off x="8194675" y="2006600"/>
            <a:ext cx="3349625" cy="284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299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8" r="11969"/>
          <a:stretch>
            <a:fillRect/>
          </a:stretch>
        </p:blipFill>
        <p:spPr bwMode="auto">
          <a:xfrm>
            <a:off x="4548188" y="2006600"/>
            <a:ext cx="3357562" cy="284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0" name="出自【趣你的PPT】(微信:qunideppt)：最优质的PPT资源库" descr="pic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53" t="39827" r="4842" b="1247"/>
          <a:stretch>
            <a:fillRect/>
          </a:stretch>
        </p:blipFill>
        <p:spPr bwMode="auto">
          <a:xfrm>
            <a:off x="912813" y="2006600"/>
            <a:ext cx="3346450" cy="284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735138" y="5753100"/>
            <a:ext cx="167322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1571625" y="5191125"/>
            <a:ext cx="2000250" cy="438150"/>
          </a:xfrm>
          <a:prstGeom prst="roundRect">
            <a:avLst/>
          </a:prstGeom>
          <a:solidFill>
            <a:srgbClr val="154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530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403350" y="5287963"/>
            <a:ext cx="23368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30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324475" y="5753100"/>
            <a:ext cx="167322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</a:p>
        </p:txBody>
      </p:sp>
      <p:sp>
        <p:nvSpPr>
          <p:cNvPr id="11" name="出自【趣你的PPT】(微信:qunideppt)：最优质的PPT资源库"/>
          <p:cNvSpPr/>
          <p:nvPr/>
        </p:nvSpPr>
        <p:spPr>
          <a:xfrm>
            <a:off x="5160963" y="5191125"/>
            <a:ext cx="2000250" cy="438150"/>
          </a:xfrm>
          <a:prstGeom prst="round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530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992688" y="5287963"/>
            <a:ext cx="23368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30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9002713" y="5753100"/>
            <a:ext cx="167163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</a:t>
            </a: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8837613" y="5191125"/>
            <a:ext cx="2000250" cy="438150"/>
          </a:xfrm>
          <a:prstGeom prst="roundRect">
            <a:avLst/>
          </a:prstGeom>
          <a:solidFill>
            <a:srgbClr val="154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530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669338" y="5287963"/>
            <a:ext cx="23383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5310" name="出自【趣你的PPT】(微信:qunideppt)：最优质的PPT资源库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41"/>
          <a:stretch>
            <a:fillRect/>
          </a:stretch>
        </p:blipFill>
        <p:spPr bwMode="auto">
          <a:xfrm>
            <a:off x="912813" y="2006600"/>
            <a:ext cx="3316287" cy="284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出自【趣你的PPT】(微信:qunideppt)：最优质的PPT资源库"/>
          <p:cNvSpPr/>
          <p:nvPr/>
        </p:nvSpPr>
        <p:spPr bwMode="auto">
          <a:xfrm>
            <a:off x="531813" y="315913"/>
            <a:ext cx="255587" cy="255587"/>
          </a:xfrm>
          <a:prstGeom prst="chevron">
            <a:avLst/>
          </a:prstGeom>
          <a:solidFill>
            <a:srgbClr val="1B483C"/>
          </a:solidFill>
          <a:ln>
            <a:solidFill>
              <a:srgbClr val="1B4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出自【趣你的PPT】(微信:qunideppt)：最优质的PPT资源库"/>
          <p:cNvSpPr/>
          <p:nvPr/>
        </p:nvSpPr>
        <p:spPr bwMode="auto">
          <a:xfrm>
            <a:off x="358775" y="315913"/>
            <a:ext cx="257175" cy="255587"/>
          </a:xfrm>
          <a:prstGeom prst="chevron">
            <a:avLst/>
          </a:prstGeom>
          <a:solidFill>
            <a:srgbClr val="595959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出自【趣你的PPT】(微信:qunideppt)：最优质的PPT资源库"/>
          <p:cNvSpPr/>
          <p:nvPr/>
        </p:nvSpPr>
        <p:spPr bwMode="auto">
          <a:xfrm>
            <a:off x="171450" y="315913"/>
            <a:ext cx="255588" cy="255587"/>
          </a:xfrm>
          <a:prstGeom prst="chevron">
            <a:avLst/>
          </a:prstGeom>
          <a:solidFill>
            <a:srgbClr val="1B483C"/>
          </a:solidFill>
          <a:ln>
            <a:solidFill>
              <a:srgbClr val="1B4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03275" y="287338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</a:p>
        </p:txBody>
      </p:sp>
    </p:spTree>
    <p:extLst>
      <p:ext uri="{BB962C8B-B14F-4D97-AF65-F5344CB8AC3E}">
        <p14:creationId xmlns:p14="http://schemas.microsoft.com/office/powerpoint/2010/main" val="1847061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出自【趣你的PPT】(微信:qunideppt)：最优质的PPT资源库"/>
          <p:cNvSpPr/>
          <p:nvPr/>
        </p:nvSpPr>
        <p:spPr>
          <a:xfrm rot="2700000">
            <a:off x="3649662" y="2174876"/>
            <a:ext cx="3973513" cy="3973512"/>
          </a:xfrm>
          <a:custGeom>
            <a:avLst/>
            <a:gdLst>
              <a:gd name="connsiteX0" fmla="*/ 135652 w 3973789"/>
              <a:gd name="connsiteY0" fmla="*/ 3183151 h 3973789"/>
              <a:gd name="connsiteX1" fmla="*/ 3183151 w 3973789"/>
              <a:gd name="connsiteY1" fmla="*/ 135652 h 3973789"/>
              <a:gd name="connsiteX2" fmla="*/ 3838137 w 3973789"/>
              <a:gd name="connsiteY2" fmla="*/ 135652 h 3973789"/>
              <a:gd name="connsiteX3" fmla="*/ 3838137 w 3973789"/>
              <a:gd name="connsiteY3" fmla="*/ 790638 h 3973789"/>
              <a:gd name="connsiteX4" fmla="*/ 790638 w 3973789"/>
              <a:gd name="connsiteY4" fmla="*/ 3838137 h 3973789"/>
              <a:gd name="connsiteX5" fmla="*/ 208306 w 3973789"/>
              <a:gd name="connsiteY5" fmla="*/ 3897485 h 3973789"/>
              <a:gd name="connsiteX6" fmla="*/ 205717 w 3973789"/>
              <a:gd name="connsiteY6" fmla="*/ 3895370 h 3973789"/>
              <a:gd name="connsiteX7" fmla="*/ 78419 w 3973789"/>
              <a:gd name="connsiteY7" fmla="*/ 3895370 h 3973789"/>
              <a:gd name="connsiteX8" fmla="*/ 78419 w 3973789"/>
              <a:gd name="connsiteY8" fmla="*/ 3768072 h 3973789"/>
              <a:gd name="connsiteX9" fmla="*/ 76304 w 3973789"/>
              <a:gd name="connsiteY9" fmla="*/ 3765483 h 3973789"/>
              <a:gd name="connsiteX10" fmla="*/ 135652 w 3973789"/>
              <a:gd name="connsiteY10" fmla="*/ 3183151 h 3973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973789" h="3973789">
                <a:moveTo>
                  <a:pt x="135652" y="3183151"/>
                </a:moveTo>
                <a:lnTo>
                  <a:pt x="3183151" y="135652"/>
                </a:lnTo>
                <a:cubicBezTo>
                  <a:pt x="3364021" y="-45218"/>
                  <a:pt x="3657268" y="-45218"/>
                  <a:pt x="3838137" y="135652"/>
                </a:cubicBezTo>
                <a:cubicBezTo>
                  <a:pt x="4019007" y="316521"/>
                  <a:pt x="4019007" y="609768"/>
                  <a:pt x="3838137" y="790638"/>
                </a:cubicBezTo>
                <a:lnTo>
                  <a:pt x="790638" y="3838137"/>
                </a:lnTo>
                <a:cubicBezTo>
                  <a:pt x="632377" y="3996398"/>
                  <a:pt x="388077" y="4016181"/>
                  <a:pt x="208306" y="3897485"/>
                </a:cubicBezTo>
                <a:lnTo>
                  <a:pt x="205717" y="3895370"/>
                </a:lnTo>
                <a:lnTo>
                  <a:pt x="78419" y="3895370"/>
                </a:lnTo>
                <a:lnTo>
                  <a:pt x="78419" y="3768072"/>
                </a:lnTo>
                <a:lnTo>
                  <a:pt x="76304" y="3765483"/>
                </a:lnTo>
                <a:cubicBezTo>
                  <a:pt x="-42392" y="3585712"/>
                  <a:pt x="-22609" y="3341412"/>
                  <a:pt x="135652" y="3183151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5400" b="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出自【趣你的PPT】(微信:qunideppt)：最优质的PPT资源库"/>
          <p:cNvSpPr/>
          <p:nvPr/>
        </p:nvSpPr>
        <p:spPr>
          <a:xfrm>
            <a:off x="1822450" y="1652588"/>
            <a:ext cx="925513" cy="9271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AU" sz="54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 rot="2700000">
            <a:off x="3589338" y="128588"/>
            <a:ext cx="3973512" cy="3973512"/>
          </a:xfrm>
          <a:custGeom>
            <a:avLst/>
            <a:gdLst>
              <a:gd name="connsiteX0" fmla="*/ 135652 w 3973789"/>
              <a:gd name="connsiteY0" fmla="*/ 3183151 h 3973789"/>
              <a:gd name="connsiteX1" fmla="*/ 3183151 w 3973789"/>
              <a:gd name="connsiteY1" fmla="*/ 135652 h 3973789"/>
              <a:gd name="connsiteX2" fmla="*/ 3838137 w 3973789"/>
              <a:gd name="connsiteY2" fmla="*/ 135652 h 3973789"/>
              <a:gd name="connsiteX3" fmla="*/ 3838137 w 3973789"/>
              <a:gd name="connsiteY3" fmla="*/ 790638 h 3973789"/>
              <a:gd name="connsiteX4" fmla="*/ 790638 w 3973789"/>
              <a:gd name="connsiteY4" fmla="*/ 3838137 h 3973789"/>
              <a:gd name="connsiteX5" fmla="*/ 208306 w 3973789"/>
              <a:gd name="connsiteY5" fmla="*/ 3897485 h 3973789"/>
              <a:gd name="connsiteX6" fmla="*/ 205717 w 3973789"/>
              <a:gd name="connsiteY6" fmla="*/ 3895370 h 3973789"/>
              <a:gd name="connsiteX7" fmla="*/ 78419 w 3973789"/>
              <a:gd name="connsiteY7" fmla="*/ 3895370 h 3973789"/>
              <a:gd name="connsiteX8" fmla="*/ 78419 w 3973789"/>
              <a:gd name="connsiteY8" fmla="*/ 3768072 h 3973789"/>
              <a:gd name="connsiteX9" fmla="*/ 76304 w 3973789"/>
              <a:gd name="connsiteY9" fmla="*/ 3765483 h 3973789"/>
              <a:gd name="connsiteX10" fmla="*/ 135652 w 3973789"/>
              <a:gd name="connsiteY10" fmla="*/ 3183151 h 3973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973789" h="3973789">
                <a:moveTo>
                  <a:pt x="135652" y="3183151"/>
                </a:moveTo>
                <a:lnTo>
                  <a:pt x="3183151" y="135652"/>
                </a:lnTo>
                <a:cubicBezTo>
                  <a:pt x="3364021" y="-45218"/>
                  <a:pt x="3657268" y="-45218"/>
                  <a:pt x="3838137" y="135652"/>
                </a:cubicBezTo>
                <a:cubicBezTo>
                  <a:pt x="4019007" y="316521"/>
                  <a:pt x="4019007" y="609768"/>
                  <a:pt x="3838137" y="790638"/>
                </a:cubicBezTo>
                <a:lnTo>
                  <a:pt x="790638" y="3838137"/>
                </a:lnTo>
                <a:cubicBezTo>
                  <a:pt x="632377" y="3996398"/>
                  <a:pt x="388077" y="4016181"/>
                  <a:pt x="208306" y="3897485"/>
                </a:cubicBezTo>
                <a:lnTo>
                  <a:pt x="205717" y="3895370"/>
                </a:lnTo>
                <a:lnTo>
                  <a:pt x="78419" y="3895370"/>
                </a:lnTo>
                <a:lnTo>
                  <a:pt x="78419" y="3768072"/>
                </a:lnTo>
                <a:lnTo>
                  <a:pt x="76304" y="3765483"/>
                </a:lnTo>
                <a:cubicBezTo>
                  <a:pt x="-42392" y="3585712"/>
                  <a:pt x="-22609" y="3341412"/>
                  <a:pt x="135652" y="3183151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5400" b="1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 flipH="1">
            <a:off x="3836988" y="2673350"/>
            <a:ext cx="5318125" cy="927100"/>
          </a:xfrm>
          <a:custGeom>
            <a:avLst/>
            <a:gdLst>
              <a:gd name="connsiteX0" fmla="*/ 4853900 w 5317045"/>
              <a:gd name="connsiteY0" fmla="*/ 0 h 926290"/>
              <a:gd name="connsiteX1" fmla="*/ 544085 w 5317045"/>
              <a:gd name="connsiteY1" fmla="*/ 0 h 926290"/>
              <a:gd name="connsiteX2" fmla="*/ 90349 w 5317045"/>
              <a:gd name="connsiteY2" fmla="*/ 369805 h 926290"/>
              <a:gd name="connsiteX3" fmla="*/ 90014 w 5317045"/>
              <a:gd name="connsiteY3" fmla="*/ 373131 h 926290"/>
              <a:gd name="connsiteX4" fmla="*/ 0 w 5317045"/>
              <a:gd name="connsiteY4" fmla="*/ 463145 h 926290"/>
              <a:gd name="connsiteX5" fmla="*/ 90014 w 5317045"/>
              <a:gd name="connsiteY5" fmla="*/ 553160 h 926290"/>
              <a:gd name="connsiteX6" fmla="*/ 90349 w 5317045"/>
              <a:gd name="connsiteY6" fmla="*/ 556485 h 926290"/>
              <a:gd name="connsiteX7" fmla="*/ 544085 w 5317045"/>
              <a:gd name="connsiteY7" fmla="*/ 926290 h 926290"/>
              <a:gd name="connsiteX8" fmla="*/ 4853900 w 5317045"/>
              <a:gd name="connsiteY8" fmla="*/ 926290 h 926290"/>
              <a:gd name="connsiteX9" fmla="*/ 5317045 w 5317045"/>
              <a:gd name="connsiteY9" fmla="*/ 463145 h 926290"/>
              <a:gd name="connsiteX10" fmla="*/ 4853900 w 5317045"/>
              <a:gd name="connsiteY10" fmla="*/ 0 h 926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17045" h="926290">
                <a:moveTo>
                  <a:pt x="4853900" y="0"/>
                </a:moveTo>
                <a:lnTo>
                  <a:pt x="544085" y="0"/>
                </a:lnTo>
                <a:cubicBezTo>
                  <a:pt x="320270" y="0"/>
                  <a:pt x="133536" y="158758"/>
                  <a:pt x="90349" y="369805"/>
                </a:cubicBezTo>
                <a:lnTo>
                  <a:pt x="90014" y="373131"/>
                </a:lnTo>
                <a:lnTo>
                  <a:pt x="0" y="463145"/>
                </a:lnTo>
                <a:lnTo>
                  <a:pt x="90014" y="553160"/>
                </a:lnTo>
                <a:lnTo>
                  <a:pt x="90349" y="556485"/>
                </a:lnTo>
                <a:cubicBezTo>
                  <a:pt x="133536" y="767532"/>
                  <a:pt x="320270" y="926290"/>
                  <a:pt x="544085" y="926290"/>
                </a:cubicBezTo>
                <a:lnTo>
                  <a:pt x="4853900" y="926290"/>
                </a:lnTo>
                <a:cubicBezTo>
                  <a:pt x="5109688" y="926290"/>
                  <a:pt x="5317045" y="718933"/>
                  <a:pt x="5317045" y="463145"/>
                </a:cubicBezTo>
                <a:cubicBezTo>
                  <a:pt x="5317045" y="207357"/>
                  <a:pt x="5109688" y="0"/>
                  <a:pt x="4853900" y="0"/>
                </a:cubicBezTo>
                <a:close/>
              </a:path>
            </a:pathLst>
          </a:custGeom>
          <a:solidFill>
            <a:srgbClr val="15484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 flipH="1">
            <a:off x="3836988" y="4719638"/>
            <a:ext cx="5318125" cy="927100"/>
          </a:xfrm>
          <a:custGeom>
            <a:avLst/>
            <a:gdLst>
              <a:gd name="connsiteX0" fmla="*/ 4853899 w 5317044"/>
              <a:gd name="connsiteY0" fmla="*/ 0 h 926290"/>
              <a:gd name="connsiteX1" fmla="*/ 544084 w 5317044"/>
              <a:gd name="connsiteY1" fmla="*/ 0 h 926290"/>
              <a:gd name="connsiteX2" fmla="*/ 90348 w 5317044"/>
              <a:gd name="connsiteY2" fmla="*/ 369805 h 926290"/>
              <a:gd name="connsiteX3" fmla="*/ 90013 w 5317044"/>
              <a:gd name="connsiteY3" fmla="*/ 373132 h 926290"/>
              <a:gd name="connsiteX4" fmla="*/ 0 w 5317044"/>
              <a:gd name="connsiteY4" fmla="*/ 463145 h 926290"/>
              <a:gd name="connsiteX5" fmla="*/ 90013 w 5317044"/>
              <a:gd name="connsiteY5" fmla="*/ 553158 h 926290"/>
              <a:gd name="connsiteX6" fmla="*/ 90348 w 5317044"/>
              <a:gd name="connsiteY6" fmla="*/ 556485 h 926290"/>
              <a:gd name="connsiteX7" fmla="*/ 544084 w 5317044"/>
              <a:gd name="connsiteY7" fmla="*/ 926290 h 926290"/>
              <a:gd name="connsiteX8" fmla="*/ 4853899 w 5317044"/>
              <a:gd name="connsiteY8" fmla="*/ 926290 h 926290"/>
              <a:gd name="connsiteX9" fmla="*/ 5317044 w 5317044"/>
              <a:gd name="connsiteY9" fmla="*/ 463145 h 926290"/>
              <a:gd name="connsiteX10" fmla="*/ 4853899 w 5317044"/>
              <a:gd name="connsiteY10" fmla="*/ 0 h 926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17044" h="926290">
                <a:moveTo>
                  <a:pt x="4853899" y="0"/>
                </a:moveTo>
                <a:lnTo>
                  <a:pt x="544084" y="0"/>
                </a:lnTo>
                <a:cubicBezTo>
                  <a:pt x="320269" y="0"/>
                  <a:pt x="133535" y="158758"/>
                  <a:pt x="90348" y="369805"/>
                </a:cubicBezTo>
                <a:lnTo>
                  <a:pt x="90013" y="373132"/>
                </a:lnTo>
                <a:lnTo>
                  <a:pt x="0" y="463145"/>
                </a:lnTo>
                <a:lnTo>
                  <a:pt x="90013" y="553158"/>
                </a:lnTo>
                <a:lnTo>
                  <a:pt x="90348" y="556485"/>
                </a:lnTo>
                <a:cubicBezTo>
                  <a:pt x="133535" y="767533"/>
                  <a:pt x="320269" y="926290"/>
                  <a:pt x="544084" y="926290"/>
                </a:cubicBezTo>
                <a:lnTo>
                  <a:pt x="4853899" y="926290"/>
                </a:lnTo>
                <a:cubicBezTo>
                  <a:pt x="5109687" y="926290"/>
                  <a:pt x="5317044" y="718933"/>
                  <a:pt x="5317044" y="463145"/>
                </a:cubicBezTo>
                <a:cubicBezTo>
                  <a:pt x="5317044" y="207357"/>
                  <a:pt x="5109687" y="0"/>
                  <a:pt x="4853899" y="0"/>
                </a:cubicBezTo>
                <a:close/>
              </a:path>
            </a:pathLst>
          </a:custGeom>
          <a:solidFill>
            <a:srgbClr val="15484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351" name="出自【趣你的PPT】(微信:qunideppt)：最优质的PPT资源库"/>
          <p:cNvSpPr txBox="1">
            <a:spLocks/>
          </p:cNvSpPr>
          <p:nvPr/>
        </p:nvSpPr>
        <p:spPr bwMode="auto">
          <a:xfrm>
            <a:off x="3271838" y="1927225"/>
            <a:ext cx="66357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85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514350" indent="-17145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000250" indent="-171450" defTabSz="6858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457450" indent="-171450" defTabSz="6858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914650" indent="-171450" defTabSz="6858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371850" indent="-171450" defTabSz="6858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altLang="zh-CN" sz="34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57352" name="出自【趣你的PPT】(微信:qunideppt)：最优质的PPT资源库"/>
          <p:cNvSpPr txBox="1">
            <a:spLocks/>
          </p:cNvSpPr>
          <p:nvPr/>
        </p:nvSpPr>
        <p:spPr bwMode="auto">
          <a:xfrm>
            <a:off x="3321050" y="3975100"/>
            <a:ext cx="6635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85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514350" indent="-17145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000250" indent="-171450" defTabSz="6858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457450" indent="-171450" defTabSz="6858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914650" indent="-171450" defTabSz="6858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371850" indent="-171450" defTabSz="6858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altLang="zh-CN" sz="34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57353" name="出自【趣你的PPT】(微信:qunideppt)：最优质的PPT资源库"/>
          <p:cNvSpPr txBox="1">
            <a:spLocks/>
          </p:cNvSpPr>
          <p:nvPr/>
        </p:nvSpPr>
        <p:spPr bwMode="auto">
          <a:xfrm>
            <a:off x="4148138" y="2951163"/>
            <a:ext cx="661987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85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514350" indent="-17145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000250" indent="-171450" defTabSz="6858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457450" indent="-171450" defTabSz="6858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914650" indent="-171450" defTabSz="6858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371850" indent="-171450" defTabSz="6858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altLang="zh-CN" sz="34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57354" name="出自【趣你的PPT】(微信:qunideppt)：最优质的PPT资源库"/>
          <p:cNvSpPr txBox="1">
            <a:spLocks/>
          </p:cNvSpPr>
          <p:nvPr/>
        </p:nvSpPr>
        <p:spPr bwMode="auto">
          <a:xfrm>
            <a:off x="4148138" y="4981575"/>
            <a:ext cx="661987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685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514350" indent="-17145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857250" indent="-17145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200150" indent="-17145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1543050" indent="-17145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000250" indent="-171450" defTabSz="6858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457450" indent="-171450" defTabSz="6858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2914650" indent="-171450" defTabSz="6858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371850" indent="-171450" defTabSz="6858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altLang="zh-CN" sz="34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</a:p>
        </p:txBody>
      </p:sp>
      <p:sp>
        <p:nvSpPr>
          <p:cNvPr id="12" name="出自【趣你的PPT】(微信:qunideppt)：最优质的PPT资源库"/>
          <p:cNvSpPr/>
          <p:nvPr/>
        </p:nvSpPr>
        <p:spPr>
          <a:xfrm>
            <a:off x="1822450" y="3698875"/>
            <a:ext cx="925513" cy="92710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AU" sz="54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/>
          <p:nvPr/>
        </p:nvSpPr>
        <p:spPr>
          <a:xfrm>
            <a:off x="9275763" y="2673350"/>
            <a:ext cx="925512" cy="927100"/>
          </a:xfrm>
          <a:prstGeom prst="ellipse">
            <a:avLst/>
          </a:prstGeom>
          <a:solidFill>
            <a:srgbClr val="154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AU" sz="28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出自【趣你的PPT】(微信:qunideppt)：最优质的PPT资源库"/>
          <p:cNvSpPr/>
          <p:nvPr/>
        </p:nvSpPr>
        <p:spPr>
          <a:xfrm>
            <a:off x="9275763" y="4719638"/>
            <a:ext cx="925512" cy="927100"/>
          </a:xfrm>
          <a:prstGeom prst="ellipse">
            <a:avLst/>
          </a:prstGeom>
          <a:solidFill>
            <a:srgbClr val="154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AU" sz="28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9509125" y="4991100"/>
            <a:ext cx="388938" cy="382588"/>
          </a:xfrm>
          <a:custGeom>
            <a:avLst/>
            <a:gdLst>
              <a:gd name="T0" fmla="*/ 129 w 192"/>
              <a:gd name="T1" fmla="*/ 87 h 192"/>
              <a:gd name="T2" fmla="*/ 132 w 192"/>
              <a:gd name="T3" fmla="*/ 88 h 192"/>
              <a:gd name="T4" fmla="*/ 135 w 192"/>
              <a:gd name="T5" fmla="*/ 87 h 192"/>
              <a:gd name="T6" fmla="*/ 186 w 192"/>
              <a:gd name="T7" fmla="*/ 34 h 192"/>
              <a:gd name="T8" fmla="*/ 192 w 192"/>
              <a:gd name="T9" fmla="*/ 20 h 192"/>
              <a:gd name="T10" fmla="*/ 186 w 192"/>
              <a:gd name="T11" fmla="*/ 6 h 192"/>
              <a:gd name="T12" fmla="*/ 172 w 192"/>
              <a:gd name="T13" fmla="*/ 0 h 192"/>
              <a:gd name="T14" fmla="*/ 158 w 192"/>
              <a:gd name="T15" fmla="*/ 6 h 192"/>
              <a:gd name="T16" fmla="*/ 105 w 192"/>
              <a:gd name="T17" fmla="*/ 57 h 192"/>
              <a:gd name="T18" fmla="*/ 104 w 192"/>
              <a:gd name="T19" fmla="*/ 60 h 192"/>
              <a:gd name="T20" fmla="*/ 105 w 192"/>
              <a:gd name="T21" fmla="*/ 63 h 192"/>
              <a:gd name="T22" fmla="*/ 114 w 192"/>
              <a:gd name="T23" fmla="*/ 72 h 192"/>
              <a:gd name="T24" fmla="*/ 101 w 192"/>
              <a:gd name="T25" fmla="*/ 85 h 192"/>
              <a:gd name="T26" fmla="*/ 101 w 192"/>
              <a:gd name="T27" fmla="*/ 91 h 192"/>
              <a:gd name="T28" fmla="*/ 166 w 192"/>
              <a:gd name="T29" fmla="*/ 156 h 192"/>
              <a:gd name="T30" fmla="*/ 140 w 192"/>
              <a:gd name="T31" fmla="*/ 182 h 192"/>
              <a:gd name="T32" fmla="*/ 139 w 192"/>
              <a:gd name="T33" fmla="*/ 181 h 192"/>
              <a:gd name="T34" fmla="*/ 137 w 192"/>
              <a:gd name="T35" fmla="*/ 167 h 192"/>
              <a:gd name="T36" fmla="*/ 136 w 192"/>
              <a:gd name="T37" fmla="*/ 167 h 192"/>
              <a:gd name="T38" fmla="*/ 143 w 192"/>
              <a:gd name="T39" fmla="*/ 160 h 192"/>
              <a:gd name="T40" fmla="*/ 143 w 192"/>
              <a:gd name="T41" fmla="*/ 154 h 192"/>
              <a:gd name="T42" fmla="*/ 38 w 192"/>
              <a:gd name="T43" fmla="*/ 49 h 192"/>
              <a:gd name="T44" fmla="*/ 32 w 192"/>
              <a:gd name="T45" fmla="*/ 49 h 192"/>
              <a:gd name="T46" fmla="*/ 1 w 192"/>
              <a:gd name="T47" fmla="*/ 80 h 192"/>
              <a:gd name="T48" fmla="*/ 1 w 192"/>
              <a:gd name="T49" fmla="*/ 85 h 192"/>
              <a:gd name="T50" fmla="*/ 106 w 192"/>
              <a:gd name="T51" fmla="*/ 191 h 192"/>
              <a:gd name="T52" fmla="*/ 109 w 192"/>
              <a:gd name="T53" fmla="*/ 192 h 192"/>
              <a:gd name="T54" fmla="*/ 112 w 192"/>
              <a:gd name="T55" fmla="*/ 191 h 192"/>
              <a:gd name="T56" fmla="*/ 119 w 192"/>
              <a:gd name="T57" fmla="*/ 184 h 192"/>
              <a:gd name="T58" fmla="*/ 120 w 192"/>
              <a:gd name="T59" fmla="*/ 184 h 192"/>
              <a:gd name="T60" fmla="*/ 128 w 192"/>
              <a:gd name="T61" fmla="*/ 188 h 192"/>
              <a:gd name="T62" fmla="*/ 133 w 192"/>
              <a:gd name="T63" fmla="*/ 187 h 192"/>
              <a:gd name="T64" fmla="*/ 137 w 192"/>
              <a:gd name="T65" fmla="*/ 191 h 192"/>
              <a:gd name="T66" fmla="*/ 140 w 192"/>
              <a:gd name="T67" fmla="*/ 192 h 192"/>
              <a:gd name="T68" fmla="*/ 143 w 192"/>
              <a:gd name="T69" fmla="*/ 191 h 192"/>
              <a:gd name="T70" fmla="*/ 175 w 192"/>
              <a:gd name="T71" fmla="*/ 159 h 192"/>
              <a:gd name="T72" fmla="*/ 175 w 192"/>
              <a:gd name="T73" fmla="*/ 153 h 192"/>
              <a:gd name="T74" fmla="*/ 110 w 192"/>
              <a:gd name="T75" fmla="*/ 88 h 192"/>
              <a:gd name="T76" fmla="*/ 120 w 192"/>
              <a:gd name="T77" fmla="*/ 77 h 192"/>
              <a:gd name="T78" fmla="*/ 129 w 192"/>
              <a:gd name="T79" fmla="*/ 87 h 192"/>
              <a:gd name="T80" fmla="*/ 128 w 192"/>
              <a:gd name="T81" fmla="*/ 57 h 192"/>
              <a:gd name="T82" fmla="*/ 169 w 192"/>
              <a:gd name="T83" fmla="*/ 17 h 192"/>
              <a:gd name="T84" fmla="*/ 175 w 192"/>
              <a:gd name="T85" fmla="*/ 17 h 192"/>
              <a:gd name="T86" fmla="*/ 175 w 192"/>
              <a:gd name="T87" fmla="*/ 23 h 192"/>
              <a:gd name="T88" fmla="*/ 134 w 192"/>
              <a:gd name="T89" fmla="*/ 63 h 192"/>
              <a:gd name="T90" fmla="*/ 131 w 192"/>
              <a:gd name="T91" fmla="*/ 64 h 192"/>
              <a:gd name="T92" fmla="*/ 128 w 192"/>
              <a:gd name="T93" fmla="*/ 63 h 192"/>
              <a:gd name="T94" fmla="*/ 128 w 192"/>
              <a:gd name="T95" fmla="*/ 57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92" h="192">
                <a:moveTo>
                  <a:pt x="129" y="87"/>
                </a:moveTo>
                <a:cubicBezTo>
                  <a:pt x="130" y="87"/>
                  <a:pt x="131" y="88"/>
                  <a:pt x="132" y="88"/>
                </a:cubicBezTo>
                <a:cubicBezTo>
                  <a:pt x="133" y="88"/>
                  <a:pt x="134" y="87"/>
                  <a:pt x="135" y="87"/>
                </a:cubicBezTo>
                <a:cubicBezTo>
                  <a:pt x="186" y="34"/>
                  <a:pt x="186" y="34"/>
                  <a:pt x="186" y="34"/>
                </a:cubicBezTo>
                <a:cubicBezTo>
                  <a:pt x="190" y="30"/>
                  <a:pt x="192" y="25"/>
                  <a:pt x="192" y="20"/>
                </a:cubicBezTo>
                <a:cubicBezTo>
                  <a:pt x="192" y="15"/>
                  <a:pt x="190" y="9"/>
                  <a:pt x="186" y="6"/>
                </a:cubicBezTo>
                <a:cubicBezTo>
                  <a:pt x="182" y="2"/>
                  <a:pt x="177" y="0"/>
                  <a:pt x="172" y="0"/>
                </a:cubicBezTo>
                <a:cubicBezTo>
                  <a:pt x="167" y="0"/>
                  <a:pt x="162" y="2"/>
                  <a:pt x="158" y="6"/>
                </a:cubicBezTo>
                <a:cubicBezTo>
                  <a:pt x="105" y="57"/>
                  <a:pt x="105" y="57"/>
                  <a:pt x="105" y="57"/>
                </a:cubicBezTo>
                <a:cubicBezTo>
                  <a:pt x="105" y="58"/>
                  <a:pt x="104" y="59"/>
                  <a:pt x="104" y="60"/>
                </a:cubicBezTo>
                <a:cubicBezTo>
                  <a:pt x="104" y="61"/>
                  <a:pt x="105" y="62"/>
                  <a:pt x="105" y="63"/>
                </a:cubicBezTo>
                <a:cubicBezTo>
                  <a:pt x="114" y="72"/>
                  <a:pt x="114" y="72"/>
                  <a:pt x="114" y="72"/>
                </a:cubicBezTo>
                <a:cubicBezTo>
                  <a:pt x="101" y="85"/>
                  <a:pt x="101" y="85"/>
                  <a:pt x="101" y="85"/>
                </a:cubicBezTo>
                <a:cubicBezTo>
                  <a:pt x="100" y="87"/>
                  <a:pt x="100" y="89"/>
                  <a:pt x="101" y="91"/>
                </a:cubicBezTo>
                <a:cubicBezTo>
                  <a:pt x="166" y="156"/>
                  <a:pt x="166" y="156"/>
                  <a:pt x="166" y="156"/>
                </a:cubicBezTo>
                <a:cubicBezTo>
                  <a:pt x="140" y="182"/>
                  <a:pt x="140" y="182"/>
                  <a:pt x="140" y="182"/>
                </a:cubicBezTo>
                <a:cubicBezTo>
                  <a:pt x="139" y="181"/>
                  <a:pt x="139" y="181"/>
                  <a:pt x="139" y="181"/>
                </a:cubicBezTo>
                <a:cubicBezTo>
                  <a:pt x="141" y="177"/>
                  <a:pt x="140" y="171"/>
                  <a:pt x="137" y="167"/>
                </a:cubicBezTo>
                <a:cubicBezTo>
                  <a:pt x="136" y="167"/>
                  <a:pt x="136" y="167"/>
                  <a:pt x="136" y="167"/>
                </a:cubicBezTo>
                <a:cubicBezTo>
                  <a:pt x="143" y="160"/>
                  <a:pt x="143" y="160"/>
                  <a:pt x="143" y="160"/>
                </a:cubicBezTo>
                <a:cubicBezTo>
                  <a:pt x="144" y="158"/>
                  <a:pt x="144" y="156"/>
                  <a:pt x="143" y="154"/>
                </a:cubicBezTo>
                <a:cubicBezTo>
                  <a:pt x="38" y="49"/>
                  <a:pt x="38" y="49"/>
                  <a:pt x="38" y="49"/>
                </a:cubicBezTo>
                <a:cubicBezTo>
                  <a:pt x="36" y="47"/>
                  <a:pt x="34" y="47"/>
                  <a:pt x="32" y="49"/>
                </a:cubicBezTo>
                <a:cubicBezTo>
                  <a:pt x="1" y="80"/>
                  <a:pt x="1" y="80"/>
                  <a:pt x="1" y="80"/>
                </a:cubicBezTo>
                <a:cubicBezTo>
                  <a:pt x="0" y="81"/>
                  <a:pt x="0" y="84"/>
                  <a:pt x="1" y="85"/>
                </a:cubicBezTo>
                <a:cubicBezTo>
                  <a:pt x="106" y="191"/>
                  <a:pt x="106" y="191"/>
                  <a:pt x="106" y="191"/>
                </a:cubicBezTo>
                <a:cubicBezTo>
                  <a:pt x="107" y="191"/>
                  <a:pt x="108" y="192"/>
                  <a:pt x="109" y="192"/>
                </a:cubicBezTo>
                <a:cubicBezTo>
                  <a:pt x="110" y="192"/>
                  <a:pt x="111" y="191"/>
                  <a:pt x="112" y="191"/>
                </a:cubicBezTo>
                <a:cubicBezTo>
                  <a:pt x="119" y="184"/>
                  <a:pt x="119" y="184"/>
                  <a:pt x="119" y="184"/>
                </a:cubicBezTo>
                <a:cubicBezTo>
                  <a:pt x="119" y="184"/>
                  <a:pt x="119" y="184"/>
                  <a:pt x="120" y="184"/>
                </a:cubicBezTo>
                <a:cubicBezTo>
                  <a:pt x="122" y="187"/>
                  <a:pt x="125" y="188"/>
                  <a:pt x="128" y="188"/>
                </a:cubicBezTo>
                <a:cubicBezTo>
                  <a:pt x="130" y="188"/>
                  <a:pt x="132" y="187"/>
                  <a:pt x="133" y="187"/>
                </a:cubicBezTo>
                <a:cubicBezTo>
                  <a:pt x="137" y="191"/>
                  <a:pt x="137" y="191"/>
                  <a:pt x="137" y="191"/>
                </a:cubicBezTo>
                <a:cubicBezTo>
                  <a:pt x="138" y="191"/>
                  <a:pt x="139" y="192"/>
                  <a:pt x="140" y="192"/>
                </a:cubicBezTo>
                <a:cubicBezTo>
                  <a:pt x="141" y="192"/>
                  <a:pt x="142" y="191"/>
                  <a:pt x="143" y="191"/>
                </a:cubicBezTo>
                <a:cubicBezTo>
                  <a:pt x="175" y="159"/>
                  <a:pt x="175" y="159"/>
                  <a:pt x="175" y="159"/>
                </a:cubicBezTo>
                <a:cubicBezTo>
                  <a:pt x="176" y="157"/>
                  <a:pt x="176" y="155"/>
                  <a:pt x="175" y="153"/>
                </a:cubicBezTo>
                <a:cubicBezTo>
                  <a:pt x="110" y="88"/>
                  <a:pt x="110" y="88"/>
                  <a:pt x="110" y="88"/>
                </a:cubicBezTo>
                <a:cubicBezTo>
                  <a:pt x="120" y="77"/>
                  <a:pt x="120" y="77"/>
                  <a:pt x="120" y="77"/>
                </a:cubicBezTo>
                <a:lnTo>
                  <a:pt x="129" y="87"/>
                </a:lnTo>
                <a:close/>
                <a:moveTo>
                  <a:pt x="128" y="57"/>
                </a:moveTo>
                <a:cubicBezTo>
                  <a:pt x="169" y="17"/>
                  <a:pt x="169" y="17"/>
                  <a:pt x="169" y="17"/>
                </a:cubicBezTo>
                <a:cubicBezTo>
                  <a:pt x="171" y="16"/>
                  <a:pt x="173" y="16"/>
                  <a:pt x="175" y="17"/>
                </a:cubicBezTo>
                <a:cubicBezTo>
                  <a:pt x="176" y="19"/>
                  <a:pt x="176" y="21"/>
                  <a:pt x="175" y="23"/>
                </a:cubicBezTo>
                <a:cubicBezTo>
                  <a:pt x="134" y="63"/>
                  <a:pt x="134" y="63"/>
                  <a:pt x="134" y="63"/>
                </a:cubicBezTo>
                <a:cubicBezTo>
                  <a:pt x="133" y="64"/>
                  <a:pt x="132" y="64"/>
                  <a:pt x="131" y="64"/>
                </a:cubicBezTo>
                <a:cubicBezTo>
                  <a:pt x="130" y="64"/>
                  <a:pt x="129" y="64"/>
                  <a:pt x="128" y="63"/>
                </a:cubicBezTo>
                <a:cubicBezTo>
                  <a:pt x="126" y="61"/>
                  <a:pt x="126" y="59"/>
                  <a:pt x="128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72751" tIns="36376" rIns="72751" bIns="36376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32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6" name="Group 15出自【趣你的PPT】(微信:qunideppt)：最优质的PPT资源库"/>
          <p:cNvGrpSpPr/>
          <p:nvPr/>
        </p:nvGrpSpPr>
        <p:grpSpPr>
          <a:xfrm>
            <a:off x="2035744" y="1940561"/>
            <a:ext cx="389033" cy="350642"/>
            <a:chOff x="114747" y="2066051"/>
            <a:chExt cx="437255" cy="394105"/>
          </a:xfrm>
          <a:solidFill>
            <a:schemeClr val="bg1"/>
          </a:solidFill>
        </p:grpSpPr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4747" y="2066051"/>
              <a:ext cx="437255" cy="125136"/>
            </a:xfrm>
            <a:custGeom>
              <a:avLst/>
              <a:gdLst>
                <a:gd name="T0" fmla="*/ 180 w 192"/>
                <a:gd name="T1" fmla="*/ 24 h 56"/>
                <a:gd name="T2" fmla="*/ 88 w 192"/>
                <a:gd name="T3" fmla="*/ 24 h 56"/>
                <a:gd name="T4" fmla="*/ 79 w 192"/>
                <a:gd name="T5" fmla="*/ 19 h 56"/>
                <a:gd name="T6" fmla="*/ 72 w 192"/>
                <a:gd name="T7" fmla="*/ 8 h 56"/>
                <a:gd name="T8" fmla="*/ 56 w 192"/>
                <a:gd name="T9" fmla="*/ 0 h 56"/>
                <a:gd name="T10" fmla="*/ 12 w 192"/>
                <a:gd name="T11" fmla="*/ 0 h 56"/>
                <a:gd name="T12" fmla="*/ 11 w 192"/>
                <a:gd name="T13" fmla="*/ 0 h 56"/>
                <a:gd name="T14" fmla="*/ 0 w 192"/>
                <a:gd name="T15" fmla="*/ 12 h 56"/>
                <a:gd name="T16" fmla="*/ 0 w 192"/>
                <a:gd name="T17" fmla="*/ 56 h 56"/>
                <a:gd name="T18" fmla="*/ 192 w 192"/>
                <a:gd name="T19" fmla="*/ 56 h 56"/>
                <a:gd name="T20" fmla="*/ 192 w 192"/>
                <a:gd name="T21" fmla="*/ 36 h 56"/>
                <a:gd name="T22" fmla="*/ 180 w 192"/>
                <a:gd name="T23" fmla="*/ 2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2" h="56">
                  <a:moveTo>
                    <a:pt x="180" y="24"/>
                  </a:moveTo>
                  <a:cubicBezTo>
                    <a:pt x="88" y="24"/>
                    <a:pt x="88" y="24"/>
                    <a:pt x="88" y="24"/>
                  </a:cubicBezTo>
                  <a:cubicBezTo>
                    <a:pt x="85" y="24"/>
                    <a:pt x="81" y="22"/>
                    <a:pt x="79" y="19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69" y="3"/>
                    <a:pt x="62" y="0"/>
                    <a:pt x="56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92" y="56"/>
                    <a:pt x="192" y="56"/>
                    <a:pt x="192" y="56"/>
                  </a:cubicBezTo>
                  <a:cubicBezTo>
                    <a:pt x="192" y="36"/>
                    <a:pt x="192" y="36"/>
                    <a:pt x="192" y="36"/>
                  </a:cubicBezTo>
                  <a:cubicBezTo>
                    <a:pt x="192" y="29"/>
                    <a:pt x="187" y="24"/>
                    <a:pt x="180" y="2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lIns="72751" tIns="36376" rIns="72751" bIns="36376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32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4747" y="2209885"/>
              <a:ext cx="437255" cy="250271"/>
            </a:xfrm>
            <a:custGeom>
              <a:avLst/>
              <a:gdLst>
                <a:gd name="T0" fmla="*/ 0 w 192"/>
                <a:gd name="T1" fmla="*/ 108 h 112"/>
                <a:gd name="T2" fmla="*/ 4 w 192"/>
                <a:gd name="T3" fmla="*/ 112 h 112"/>
                <a:gd name="T4" fmla="*/ 188 w 192"/>
                <a:gd name="T5" fmla="*/ 112 h 112"/>
                <a:gd name="T6" fmla="*/ 192 w 192"/>
                <a:gd name="T7" fmla="*/ 108 h 112"/>
                <a:gd name="T8" fmla="*/ 192 w 192"/>
                <a:gd name="T9" fmla="*/ 0 h 112"/>
                <a:gd name="T10" fmla="*/ 0 w 192"/>
                <a:gd name="T11" fmla="*/ 0 h 112"/>
                <a:gd name="T12" fmla="*/ 0 w 192"/>
                <a:gd name="T13" fmla="*/ 10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112">
                  <a:moveTo>
                    <a:pt x="0" y="108"/>
                  </a:moveTo>
                  <a:cubicBezTo>
                    <a:pt x="0" y="110"/>
                    <a:pt x="2" y="112"/>
                    <a:pt x="4" y="112"/>
                  </a:cubicBezTo>
                  <a:cubicBezTo>
                    <a:pt x="188" y="112"/>
                    <a:pt x="188" y="112"/>
                    <a:pt x="188" y="112"/>
                  </a:cubicBezTo>
                  <a:cubicBezTo>
                    <a:pt x="190" y="112"/>
                    <a:pt x="192" y="110"/>
                    <a:pt x="192" y="108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08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lIns="72751" tIns="36376" rIns="72751" bIns="36376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32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Group 18出自【趣你的PPT】(微信:qunideppt)：最优质的PPT资源库"/>
          <p:cNvGrpSpPr/>
          <p:nvPr/>
        </p:nvGrpSpPr>
        <p:grpSpPr>
          <a:xfrm>
            <a:off x="9526604" y="2950910"/>
            <a:ext cx="389032" cy="383914"/>
            <a:chOff x="114748" y="3103094"/>
            <a:chExt cx="437254" cy="431501"/>
          </a:xfrm>
          <a:solidFill>
            <a:schemeClr val="bg1"/>
          </a:solidFill>
        </p:grpSpPr>
        <p:sp>
          <p:nvSpPr>
            <p:cNvPr id="2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14748" y="3103094"/>
              <a:ext cx="294859" cy="289106"/>
            </a:xfrm>
            <a:custGeom>
              <a:avLst/>
              <a:gdLst>
                <a:gd name="T0" fmla="*/ 99 w 129"/>
                <a:gd name="T1" fmla="*/ 118 h 129"/>
                <a:gd name="T2" fmla="*/ 95 w 129"/>
                <a:gd name="T3" fmla="*/ 102 h 129"/>
                <a:gd name="T4" fmla="*/ 101 w 129"/>
                <a:gd name="T5" fmla="*/ 96 h 129"/>
                <a:gd name="T6" fmla="*/ 117 w 129"/>
                <a:gd name="T7" fmla="*/ 100 h 129"/>
                <a:gd name="T8" fmla="*/ 122 w 129"/>
                <a:gd name="T9" fmla="*/ 98 h 129"/>
                <a:gd name="T10" fmla="*/ 128 w 129"/>
                <a:gd name="T11" fmla="*/ 83 h 129"/>
                <a:gd name="T12" fmla="*/ 126 w 129"/>
                <a:gd name="T13" fmla="*/ 78 h 129"/>
                <a:gd name="T14" fmla="*/ 112 w 129"/>
                <a:gd name="T15" fmla="*/ 70 h 129"/>
                <a:gd name="T16" fmla="*/ 113 w 129"/>
                <a:gd name="T17" fmla="*/ 65 h 129"/>
                <a:gd name="T18" fmla="*/ 112 w 129"/>
                <a:gd name="T19" fmla="*/ 61 h 129"/>
                <a:gd name="T20" fmla="*/ 126 w 129"/>
                <a:gd name="T21" fmla="*/ 52 h 129"/>
                <a:gd name="T22" fmla="*/ 128 w 129"/>
                <a:gd name="T23" fmla="*/ 47 h 129"/>
                <a:gd name="T24" fmla="*/ 122 w 129"/>
                <a:gd name="T25" fmla="*/ 33 h 129"/>
                <a:gd name="T26" fmla="*/ 117 w 129"/>
                <a:gd name="T27" fmla="*/ 30 h 129"/>
                <a:gd name="T28" fmla="*/ 102 w 129"/>
                <a:gd name="T29" fmla="*/ 34 h 129"/>
                <a:gd name="T30" fmla="*/ 95 w 129"/>
                <a:gd name="T31" fmla="*/ 28 h 129"/>
                <a:gd name="T32" fmla="*/ 99 w 129"/>
                <a:gd name="T33" fmla="*/ 12 h 129"/>
                <a:gd name="T34" fmla="*/ 97 w 129"/>
                <a:gd name="T35" fmla="*/ 8 h 129"/>
                <a:gd name="T36" fmla="*/ 82 w 129"/>
                <a:gd name="T37" fmla="*/ 1 h 129"/>
                <a:gd name="T38" fmla="*/ 77 w 129"/>
                <a:gd name="T39" fmla="*/ 3 h 129"/>
                <a:gd name="T40" fmla="*/ 69 w 129"/>
                <a:gd name="T41" fmla="*/ 17 h 129"/>
                <a:gd name="T42" fmla="*/ 60 w 129"/>
                <a:gd name="T43" fmla="*/ 17 h 129"/>
                <a:gd name="T44" fmla="*/ 52 w 129"/>
                <a:gd name="T45" fmla="*/ 3 h 129"/>
                <a:gd name="T46" fmla="*/ 47 w 129"/>
                <a:gd name="T47" fmla="*/ 1 h 129"/>
                <a:gd name="T48" fmla="*/ 32 w 129"/>
                <a:gd name="T49" fmla="*/ 7 h 129"/>
                <a:gd name="T50" fmla="*/ 30 w 129"/>
                <a:gd name="T51" fmla="*/ 12 h 129"/>
                <a:gd name="T52" fmla="*/ 34 w 129"/>
                <a:gd name="T53" fmla="*/ 27 h 129"/>
                <a:gd name="T54" fmla="*/ 27 w 129"/>
                <a:gd name="T55" fmla="*/ 34 h 129"/>
                <a:gd name="T56" fmla="*/ 12 w 129"/>
                <a:gd name="T57" fmla="*/ 30 h 129"/>
                <a:gd name="T58" fmla="*/ 7 w 129"/>
                <a:gd name="T59" fmla="*/ 32 h 129"/>
                <a:gd name="T60" fmla="*/ 1 w 129"/>
                <a:gd name="T61" fmla="*/ 47 h 129"/>
                <a:gd name="T62" fmla="*/ 2 w 129"/>
                <a:gd name="T63" fmla="*/ 52 h 129"/>
                <a:gd name="T64" fmla="*/ 16 w 129"/>
                <a:gd name="T65" fmla="*/ 60 h 129"/>
                <a:gd name="T66" fmla="*/ 16 w 129"/>
                <a:gd name="T67" fmla="*/ 65 h 129"/>
                <a:gd name="T68" fmla="*/ 16 w 129"/>
                <a:gd name="T69" fmla="*/ 69 h 129"/>
                <a:gd name="T70" fmla="*/ 2 w 129"/>
                <a:gd name="T71" fmla="*/ 77 h 129"/>
                <a:gd name="T72" fmla="*/ 0 w 129"/>
                <a:gd name="T73" fmla="*/ 82 h 129"/>
                <a:gd name="T74" fmla="*/ 7 w 129"/>
                <a:gd name="T75" fmla="*/ 97 h 129"/>
                <a:gd name="T76" fmla="*/ 11 w 129"/>
                <a:gd name="T77" fmla="*/ 99 h 129"/>
                <a:gd name="T78" fmla="*/ 27 w 129"/>
                <a:gd name="T79" fmla="*/ 95 h 129"/>
                <a:gd name="T80" fmla="*/ 33 w 129"/>
                <a:gd name="T81" fmla="*/ 102 h 129"/>
                <a:gd name="T82" fmla="*/ 29 w 129"/>
                <a:gd name="T83" fmla="*/ 118 h 129"/>
                <a:gd name="T84" fmla="*/ 31 w 129"/>
                <a:gd name="T85" fmla="*/ 122 h 129"/>
                <a:gd name="T86" fmla="*/ 46 w 129"/>
                <a:gd name="T87" fmla="*/ 128 h 129"/>
                <a:gd name="T88" fmla="*/ 51 w 129"/>
                <a:gd name="T89" fmla="*/ 127 h 129"/>
                <a:gd name="T90" fmla="*/ 59 w 129"/>
                <a:gd name="T91" fmla="*/ 113 h 129"/>
                <a:gd name="T92" fmla="*/ 68 w 129"/>
                <a:gd name="T93" fmla="*/ 113 h 129"/>
                <a:gd name="T94" fmla="*/ 77 w 129"/>
                <a:gd name="T95" fmla="*/ 127 h 129"/>
                <a:gd name="T96" fmla="*/ 80 w 129"/>
                <a:gd name="T97" fmla="*/ 129 h 129"/>
                <a:gd name="T98" fmla="*/ 82 w 129"/>
                <a:gd name="T99" fmla="*/ 129 h 129"/>
                <a:gd name="T100" fmla="*/ 96 w 129"/>
                <a:gd name="T101" fmla="*/ 123 h 129"/>
                <a:gd name="T102" fmla="*/ 99 w 129"/>
                <a:gd name="T103" fmla="*/ 118 h 129"/>
                <a:gd name="T104" fmla="*/ 75 w 129"/>
                <a:gd name="T105" fmla="*/ 76 h 129"/>
                <a:gd name="T106" fmla="*/ 53 w 129"/>
                <a:gd name="T107" fmla="*/ 76 h 129"/>
                <a:gd name="T108" fmla="*/ 48 w 129"/>
                <a:gd name="T109" fmla="*/ 65 h 129"/>
                <a:gd name="T110" fmla="*/ 53 w 129"/>
                <a:gd name="T111" fmla="*/ 54 h 129"/>
                <a:gd name="T112" fmla="*/ 64 w 129"/>
                <a:gd name="T113" fmla="*/ 49 h 129"/>
                <a:gd name="T114" fmla="*/ 75 w 129"/>
                <a:gd name="T115" fmla="*/ 54 h 129"/>
                <a:gd name="T116" fmla="*/ 80 w 129"/>
                <a:gd name="T117" fmla="*/ 65 h 129"/>
                <a:gd name="T118" fmla="*/ 75 w 129"/>
                <a:gd name="T119" fmla="*/ 76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9" h="129">
                  <a:moveTo>
                    <a:pt x="99" y="118"/>
                  </a:moveTo>
                  <a:cubicBezTo>
                    <a:pt x="95" y="102"/>
                    <a:pt x="95" y="102"/>
                    <a:pt x="95" y="102"/>
                  </a:cubicBezTo>
                  <a:cubicBezTo>
                    <a:pt x="97" y="100"/>
                    <a:pt x="99" y="98"/>
                    <a:pt x="101" y="96"/>
                  </a:cubicBezTo>
                  <a:cubicBezTo>
                    <a:pt x="117" y="100"/>
                    <a:pt x="117" y="100"/>
                    <a:pt x="117" y="100"/>
                  </a:cubicBezTo>
                  <a:cubicBezTo>
                    <a:pt x="119" y="100"/>
                    <a:pt x="121" y="99"/>
                    <a:pt x="122" y="98"/>
                  </a:cubicBezTo>
                  <a:cubicBezTo>
                    <a:pt x="128" y="83"/>
                    <a:pt x="128" y="83"/>
                    <a:pt x="128" y="83"/>
                  </a:cubicBezTo>
                  <a:cubicBezTo>
                    <a:pt x="128" y="81"/>
                    <a:pt x="128" y="79"/>
                    <a:pt x="126" y="78"/>
                  </a:cubicBezTo>
                  <a:cubicBezTo>
                    <a:pt x="112" y="70"/>
                    <a:pt x="112" y="70"/>
                    <a:pt x="112" y="70"/>
                  </a:cubicBezTo>
                  <a:cubicBezTo>
                    <a:pt x="112" y="68"/>
                    <a:pt x="113" y="66"/>
                    <a:pt x="113" y="65"/>
                  </a:cubicBezTo>
                  <a:cubicBezTo>
                    <a:pt x="113" y="64"/>
                    <a:pt x="112" y="62"/>
                    <a:pt x="112" y="61"/>
                  </a:cubicBezTo>
                  <a:cubicBezTo>
                    <a:pt x="126" y="52"/>
                    <a:pt x="126" y="52"/>
                    <a:pt x="126" y="52"/>
                  </a:cubicBezTo>
                  <a:cubicBezTo>
                    <a:pt x="128" y="51"/>
                    <a:pt x="129" y="49"/>
                    <a:pt x="128" y="47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1" y="31"/>
                    <a:pt x="119" y="30"/>
                    <a:pt x="117" y="30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0" y="32"/>
                    <a:pt x="97" y="30"/>
                    <a:pt x="95" y="28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100" y="10"/>
                    <a:pt x="99" y="8"/>
                    <a:pt x="97" y="8"/>
                  </a:cubicBezTo>
                  <a:cubicBezTo>
                    <a:pt x="82" y="1"/>
                    <a:pt x="82" y="1"/>
                    <a:pt x="82" y="1"/>
                  </a:cubicBezTo>
                  <a:cubicBezTo>
                    <a:pt x="80" y="1"/>
                    <a:pt x="78" y="1"/>
                    <a:pt x="77" y="3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6" y="16"/>
                    <a:pt x="63" y="16"/>
                    <a:pt x="60" y="17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1" y="1"/>
                    <a:pt x="49" y="0"/>
                    <a:pt x="47" y="1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0" y="8"/>
                    <a:pt x="29" y="10"/>
                    <a:pt x="30" y="12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1" y="29"/>
                    <a:pt x="29" y="32"/>
                    <a:pt x="27" y="34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0" y="29"/>
                    <a:pt x="8" y="30"/>
                    <a:pt x="7" y="32"/>
                  </a:cubicBezTo>
                  <a:cubicBezTo>
                    <a:pt x="1" y="47"/>
                    <a:pt x="1" y="47"/>
                    <a:pt x="1" y="47"/>
                  </a:cubicBezTo>
                  <a:cubicBezTo>
                    <a:pt x="0" y="49"/>
                    <a:pt x="1" y="51"/>
                    <a:pt x="2" y="52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2"/>
                    <a:pt x="16" y="63"/>
                    <a:pt x="16" y="65"/>
                  </a:cubicBezTo>
                  <a:cubicBezTo>
                    <a:pt x="16" y="66"/>
                    <a:pt x="16" y="68"/>
                    <a:pt x="16" y="69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0" y="78"/>
                    <a:pt x="0" y="80"/>
                    <a:pt x="0" y="82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7" y="99"/>
                    <a:pt x="9" y="100"/>
                    <a:pt x="11" y="99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9" y="98"/>
                    <a:pt x="31" y="100"/>
                    <a:pt x="33" y="102"/>
                  </a:cubicBezTo>
                  <a:cubicBezTo>
                    <a:pt x="29" y="118"/>
                    <a:pt x="29" y="118"/>
                    <a:pt x="29" y="118"/>
                  </a:cubicBezTo>
                  <a:cubicBezTo>
                    <a:pt x="29" y="119"/>
                    <a:pt x="30" y="121"/>
                    <a:pt x="31" y="122"/>
                  </a:cubicBezTo>
                  <a:cubicBezTo>
                    <a:pt x="46" y="128"/>
                    <a:pt x="46" y="128"/>
                    <a:pt x="46" y="128"/>
                  </a:cubicBezTo>
                  <a:cubicBezTo>
                    <a:pt x="48" y="129"/>
                    <a:pt x="50" y="129"/>
                    <a:pt x="51" y="127"/>
                  </a:cubicBezTo>
                  <a:cubicBezTo>
                    <a:pt x="59" y="113"/>
                    <a:pt x="59" y="113"/>
                    <a:pt x="59" y="113"/>
                  </a:cubicBezTo>
                  <a:cubicBezTo>
                    <a:pt x="62" y="113"/>
                    <a:pt x="65" y="113"/>
                    <a:pt x="68" y="113"/>
                  </a:cubicBezTo>
                  <a:cubicBezTo>
                    <a:pt x="77" y="127"/>
                    <a:pt x="77" y="127"/>
                    <a:pt x="77" y="127"/>
                  </a:cubicBezTo>
                  <a:cubicBezTo>
                    <a:pt x="77" y="128"/>
                    <a:pt x="79" y="129"/>
                    <a:pt x="80" y="129"/>
                  </a:cubicBezTo>
                  <a:cubicBezTo>
                    <a:pt x="81" y="129"/>
                    <a:pt x="81" y="129"/>
                    <a:pt x="82" y="129"/>
                  </a:cubicBezTo>
                  <a:cubicBezTo>
                    <a:pt x="96" y="123"/>
                    <a:pt x="96" y="123"/>
                    <a:pt x="96" y="123"/>
                  </a:cubicBezTo>
                  <a:cubicBezTo>
                    <a:pt x="98" y="122"/>
                    <a:pt x="99" y="120"/>
                    <a:pt x="99" y="118"/>
                  </a:cubicBezTo>
                  <a:close/>
                  <a:moveTo>
                    <a:pt x="75" y="76"/>
                  </a:moveTo>
                  <a:cubicBezTo>
                    <a:pt x="69" y="82"/>
                    <a:pt x="59" y="82"/>
                    <a:pt x="53" y="76"/>
                  </a:cubicBezTo>
                  <a:cubicBezTo>
                    <a:pt x="50" y="73"/>
                    <a:pt x="48" y="69"/>
                    <a:pt x="48" y="65"/>
                  </a:cubicBezTo>
                  <a:cubicBezTo>
                    <a:pt x="48" y="61"/>
                    <a:pt x="50" y="57"/>
                    <a:pt x="53" y="54"/>
                  </a:cubicBezTo>
                  <a:cubicBezTo>
                    <a:pt x="56" y="51"/>
                    <a:pt x="60" y="49"/>
                    <a:pt x="64" y="49"/>
                  </a:cubicBezTo>
                  <a:cubicBezTo>
                    <a:pt x="68" y="49"/>
                    <a:pt x="72" y="51"/>
                    <a:pt x="75" y="54"/>
                  </a:cubicBezTo>
                  <a:cubicBezTo>
                    <a:pt x="78" y="57"/>
                    <a:pt x="80" y="61"/>
                    <a:pt x="80" y="65"/>
                  </a:cubicBezTo>
                  <a:cubicBezTo>
                    <a:pt x="80" y="69"/>
                    <a:pt x="78" y="73"/>
                    <a:pt x="75" y="7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lIns="72751" tIns="36376" rIns="72751" bIns="36376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32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33374" y="3320282"/>
              <a:ext cx="218628" cy="214313"/>
            </a:xfrm>
            <a:custGeom>
              <a:avLst/>
              <a:gdLst>
                <a:gd name="T0" fmla="*/ 96 w 96"/>
                <a:gd name="T1" fmla="*/ 42 h 96"/>
                <a:gd name="T2" fmla="*/ 93 w 96"/>
                <a:gd name="T3" fmla="*/ 38 h 96"/>
                <a:gd name="T4" fmla="*/ 82 w 96"/>
                <a:gd name="T5" fmla="*/ 36 h 96"/>
                <a:gd name="T6" fmla="*/ 81 w 96"/>
                <a:gd name="T7" fmla="*/ 34 h 96"/>
                <a:gd name="T8" fmla="*/ 80 w 96"/>
                <a:gd name="T9" fmla="*/ 32 h 96"/>
                <a:gd name="T10" fmla="*/ 86 w 96"/>
                <a:gd name="T11" fmla="*/ 23 h 96"/>
                <a:gd name="T12" fmla="*/ 86 w 96"/>
                <a:gd name="T13" fmla="*/ 18 h 96"/>
                <a:gd name="T14" fmla="*/ 78 w 96"/>
                <a:gd name="T15" fmla="*/ 10 h 96"/>
                <a:gd name="T16" fmla="*/ 73 w 96"/>
                <a:gd name="T17" fmla="*/ 9 h 96"/>
                <a:gd name="T18" fmla="*/ 64 w 96"/>
                <a:gd name="T19" fmla="*/ 16 h 96"/>
                <a:gd name="T20" fmla="*/ 59 w 96"/>
                <a:gd name="T21" fmla="*/ 14 h 96"/>
                <a:gd name="T22" fmla="*/ 58 w 96"/>
                <a:gd name="T23" fmla="*/ 3 h 96"/>
                <a:gd name="T24" fmla="*/ 54 w 96"/>
                <a:gd name="T25" fmla="*/ 0 h 96"/>
                <a:gd name="T26" fmla="*/ 42 w 96"/>
                <a:gd name="T27" fmla="*/ 0 h 96"/>
                <a:gd name="T28" fmla="*/ 38 w 96"/>
                <a:gd name="T29" fmla="*/ 3 h 96"/>
                <a:gd name="T30" fmla="*/ 37 w 96"/>
                <a:gd name="T31" fmla="*/ 14 h 96"/>
                <a:gd name="T32" fmla="*/ 34 w 96"/>
                <a:gd name="T33" fmla="*/ 15 h 96"/>
                <a:gd name="T34" fmla="*/ 32 w 96"/>
                <a:gd name="T35" fmla="*/ 16 h 96"/>
                <a:gd name="T36" fmla="*/ 23 w 96"/>
                <a:gd name="T37" fmla="*/ 10 h 96"/>
                <a:gd name="T38" fmla="*/ 18 w 96"/>
                <a:gd name="T39" fmla="*/ 10 h 96"/>
                <a:gd name="T40" fmla="*/ 10 w 96"/>
                <a:gd name="T41" fmla="*/ 18 h 96"/>
                <a:gd name="T42" fmla="*/ 10 w 96"/>
                <a:gd name="T43" fmla="*/ 24 h 96"/>
                <a:gd name="T44" fmla="*/ 16 w 96"/>
                <a:gd name="T45" fmla="*/ 32 h 96"/>
                <a:gd name="T46" fmla="*/ 14 w 96"/>
                <a:gd name="T47" fmla="*/ 37 h 96"/>
                <a:gd name="T48" fmla="*/ 4 w 96"/>
                <a:gd name="T49" fmla="*/ 38 h 96"/>
                <a:gd name="T50" fmla="*/ 0 w 96"/>
                <a:gd name="T51" fmla="*/ 42 h 96"/>
                <a:gd name="T52" fmla="*/ 0 w 96"/>
                <a:gd name="T53" fmla="*/ 54 h 96"/>
                <a:gd name="T54" fmla="*/ 4 w 96"/>
                <a:gd name="T55" fmla="*/ 58 h 96"/>
                <a:gd name="T56" fmla="*/ 14 w 96"/>
                <a:gd name="T57" fmla="*/ 59 h 96"/>
                <a:gd name="T58" fmla="*/ 15 w 96"/>
                <a:gd name="T59" fmla="*/ 62 h 96"/>
                <a:gd name="T60" fmla="*/ 16 w 96"/>
                <a:gd name="T61" fmla="*/ 64 h 96"/>
                <a:gd name="T62" fmla="*/ 10 w 96"/>
                <a:gd name="T63" fmla="*/ 73 h 96"/>
                <a:gd name="T64" fmla="*/ 10 w 96"/>
                <a:gd name="T65" fmla="*/ 78 h 96"/>
                <a:gd name="T66" fmla="*/ 19 w 96"/>
                <a:gd name="T67" fmla="*/ 86 h 96"/>
                <a:gd name="T68" fmla="*/ 24 w 96"/>
                <a:gd name="T69" fmla="*/ 86 h 96"/>
                <a:gd name="T70" fmla="*/ 32 w 96"/>
                <a:gd name="T71" fmla="*/ 80 h 96"/>
                <a:gd name="T72" fmla="*/ 37 w 96"/>
                <a:gd name="T73" fmla="*/ 82 h 96"/>
                <a:gd name="T74" fmla="*/ 39 w 96"/>
                <a:gd name="T75" fmla="*/ 93 h 96"/>
                <a:gd name="T76" fmla="*/ 43 w 96"/>
                <a:gd name="T77" fmla="*/ 96 h 96"/>
                <a:gd name="T78" fmla="*/ 43 w 96"/>
                <a:gd name="T79" fmla="*/ 96 h 96"/>
                <a:gd name="T80" fmla="*/ 54 w 96"/>
                <a:gd name="T81" fmla="*/ 96 h 96"/>
                <a:gd name="T82" fmla="*/ 58 w 96"/>
                <a:gd name="T83" fmla="*/ 92 h 96"/>
                <a:gd name="T84" fmla="*/ 60 w 96"/>
                <a:gd name="T85" fmla="*/ 82 h 96"/>
                <a:gd name="T86" fmla="*/ 62 w 96"/>
                <a:gd name="T87" fmla="*/ 81 h 96"/>
                <a:gd name="T88" fmla="*/ 64 w 96"/>
                <a:gd name="T89" fmla="*/ 80 h 96"/>
                <a:gd name="T90" fmla="*/ 73 w 96"/>
                <a:gd name="T91" fmla="*/ 86 h 96"/>
                <a:gd name="T92" fmla="*/ 78 w 96"/>
                <a:gd name="T93" fmla="*/ 86 h 96"/>
                <a:gd name="T94" fmla="*/ 86 w 96"/>
                <a:gd name="T95" fmla="*/ 77 h 96"/>
                <a:gd name="T96" fmla="*/ 87 w 96"/>
                <a:gd name="T97" fmla="*/ 72 h 96"/>
                <a:gd name="T98" fmla="*/ 80 w 96"/>
                <a:gd name="T99" fmla="*/ 64 h 96"/>
                <a:gd name="T100" fmla="*/ 82 w 96"/>
                <a:gd name="T101" fmla="*/ 59 h 96"/>
                <a:gd name="T102" fmla="*/ 93 w 96"/>
                <a:gd name="T103" fmla="*/ 57 h 96"/>
                <a:gd name="T104" fmla="*/ 96 w 96"/>
                <a:gd name="T105" fmla="*/ 53 h 96"/>
                <a:gd name="T106" fmla="*/ 96 w 96"/>
                <a:gd name="T107" fmla="*/ 42 h 96"/>
                <a:gd name="T108" fmla="*/ 56 w 96"/>
                <a:gd name="T109" fmla="*/ 51 h 96"/>
                <a:gd name="T110" fmla="*/ 45 w 96"/>
                <a:gd name="T111" fmla="*/ 55 h 96"/>
                <a:gd name="T112" fmla="*/ 41 w 96"/>
                <a:gd name="T113" fmla="*/ 45 h 96"/>
                <a:gd name="T114" fmla="*/ 48 w 96"/>
                <a:gd name="T115" fmla="*/ 40 h 96"/>
                <a:gd name="T116" fmla="*/ 51 w 96"/>
                <a:gd name="T117" fmla="*/ 40 h 96"/>
                <a:gd name="T118" fmla="*/ 56 w 96"/>
                <a:gd name="T119" fmla="*/ 45 h 96"/>
                <a:gd name="T120" fmla="*/ 56 w 96"/>
                <a:gd name="T121" fmla="*/ 5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6" h="96">
                  <a:moveTo>
                    <a:pt x="96" y="42"/>
                  </a:moveTo>
                  <a:cubicBezTo>
                    <a:pt x="96" y="40"/>
                    <a:pt x="95" y="38"/>
                    <a:pt x="93" y="38"/>
                  </a:cubicBezTo>
                  <a:cubicBezTo>
                    <a:pt x="82" y="36"/>
                    <a:pt x="82" y="36"/>
                    <a:pt x="82" y="36"/>
                  </a:cubicBezTo>
                  <a:cubicBezTo>
                    <a:pt x="82" y="36"/>
                    <a:pt x="81" y="35"/>
                    <a:pt x="81" y="34"/>
                  </a:cubicBezTo>
                  <a:cubicBezTo>
                    <a:pt x="81" y="33"/>
                    <a:pt x="80" y="32"/>
                    <a:pt x="80" y="32"/>
                  </a:cubicBezTo>
                  <a:cubicBezTo>
                    <a:pt x="86" y="23"/>
                    <a:pt x="86" y="23"/>
                    <a:pt x="86" y="23"/>
                  </a:cubicBezTo>
                  <a:cubicBezTo>
                    <a:pt x="88" y="21"/>
                    <a:pt x="87" y="19"/>
                    <a:pt x="86" y="18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6" y="8"/>
                    <a:pt x="74" y="8"/>
                    <a:pt x="73" y="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2" y="15"/>
                    <a:pt x="61" y="14"/>
                    <a:pt x="59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7" y="1"/>
                    <a:pt x="55" y="0"/>
                    <a:pt x="54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8" y="1"/>
                    <a:pt x="38" y="3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6" y="14"/>
                    <a:pt x="35" y="15"/>
                    <a:pt x="34" y="15"/>
                  </a:cubicBezTo>
                  <a:cubicBezTo>
                    <a:pt x="33" y="15"/>
                    <a:pt x="33" y="16"/>
                    <a:pt x="32" y="16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2" y="9"/>
                    <a:pt x="19" y="9"/>
                    <a:pt x="18" y="10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9" y="20"/>
                    <a:pt x="8" y="22"/>
                    <a:pt x="10" y="24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4"/>
                    <a:pt x="15" y="35"/>
                    <a:pt x="1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2" y="39"/>
                    <a:pt x="0" y="40"/>
                    <a:pt x="0" y="42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6"/>
                    <a:pt x="2" y="58"/>
                    <a:pt x="4" y="58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5" y="60"/>
                    <a:pt x="15" y="61"/>
                    <a:pt x="15" y="62"/>
                  </a:cubicBezTo>
                  <a:cubicBezTo>
                    <a:pt x="16" y="63"/>
                    <a:pt x="16" y="63"/>
                    <a:pt x="16" y="64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9" y="74"/>
                    <a:pt x="9" y="77"/>
                    <a:pt x="10" y="78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20" y="87"/>
                    <a:pt x="22" y="88"/>
                    <a:pt x="24" y="86"/>
                  </a:cubicBezTo>
                  <a:cubicBezTo>
                    <a:pt x="32" y="80"/>
                    <a:pt x="32" y="80"/>
                    <a:pt x="32" y="80"/>
                  </a:cubicBezTo>
                  <a:cubicBezTo>
                    <a:pt x="34" y="81"/>
                    <a:pt x="35" y="81"/>
                    <a:pt x="37" y="82"/>
                  </a:cubicBezTo>
                  <a:cubicBezTo>
                    <a:pt x="39" y="93"/>
                    <a:pt x="39" y="93"/>
                    <a:pt x="39" y="93"/>
                  </a:cubicBezTo>
                  <a:cubicBezTo>
                    <a:pt x="39" y="94"/>
                    <a:pt x="41" y="96"/>
                    <a:pt x="43" y="96"/>
                  </a:cubicBezTo>
                  <a:cubicBezTo>
                    <a:pt x="43" y="96"/>
                    <a:pt x="43" y="96"/>
                    <a:pt x="43" y="96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6" y="96"/>
                    <a:pt x="58" y="94"/>
                    <a:pt x="58" y="92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60" y="81"/>
                    <a:pt x="61" y="81"/>
                    <a:pt x="62" y="81"/>
                  </a:cubicBezTo>
                  <a:cubicBezTo>
                    <a:pt x="63" y="80"/>
                    <a:pt x="64" y="80"/>
                    <a:pt x="64" y="80"/>
                  </a:cubicBezTo>
                  <a:cubicBezTo>
                    <a:pt x="73" y="86"/>
                    <a:pt x="73" y="86"/>
                    <a:pt x="73" y="86"/>
                  </a:cubicBezTo>
                  <a:cubicBezTo>
                    <a:pt x="75" y="87"/>
                    <a:pt x="77" y="87"/>
                    <a:pt x="78" y="86"/>
                  </a:cubicBezTo>
                  <a:cubicBezTo>
                    <a:pt x="86" y="77"/>
                    <a:pt x="86" y="77"/>
                    <a:pt x="86" y="77"/>
                  </a:cubicBezTo>
                  <a:cubicBezTo>
                    <a:pt x="88" y="76"/>
                    <a:pt x="88" y="74"/>
                    <a:pt x="87" y="72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1" y="62"/>
                    <a:pt x="82" y="61"/>
                    <a:pt x="82" y="59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95" y="57"/>
                    <a:pt x="96" y="55"/>
                    <a:pt x="96" y="53"/>
                  </a:cubicBezTo>
                  <a:lnTo>
                    <a:pt x="96" y="42"/>
                  </a:lnTo>
                  <a:close/>
                  <a:moveTo>
                    <a:pt x="56" y="51"/>
                  </a:moveTo>
                  <a:cubicBezTo>
                    <a:pt x="54" y="55"/>
                    <a:pt x="49" y="57"/>
                    <a:pt x="45" y="55"/>
                  </a:cubicBezTo>
                  <a:cubicBezTo>
                    <a:pt x="41" y="54"/>
                    <a:pt x="39" y="49"/>
                    <a:pt x="41" y="45"/>
                  </a:cubicBezTo>
                  <a:cubicBezTo>
                    <a:pt x="42" y="42"/>
                    <a:pt x="45" y="40"/>
                    <a:pt x="48" y="40"/>
                  </a:cubicBezTo>
                  <a:cubicBezTo>
                    <a:pt x="49" y="40"/>
                    <a:pt x="50" y="40"/>
                    <a:pt x="51" y="40"/>
                  </a:cubicBezTo>
                  <a:cubicBezTo>
                    <a:pt x="53" y="41"/>
                    <a:pt x="55" y="43"/>
                    <a:pt x="56" y="45"/>
                  </a:cubicBezTo>
                  <a:cubicBezTo>
                    <a:pt x="56" y="47"/>
                    <a:pt x="56" y="49"/>
                    <a:pt x="56" y="5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lIns="72751" tIns="36376" rIns="72751" bIns="36376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32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2" name="Group 21出自【趣你的PPT】(微信:qunideppt)：最优质的PPT资源库"/>
          <p:cNvGrpSpPr/>
          <p:nvPr/>
        </p:nvGrpSpPr>
        <p:grpSpPr>
          <a:xfrm>
            <a:off x="2130888" y="3974993"/>
            <a:ext cx="323767" cy="382634"/>
            <a:chOff x="152144" y="4161711"/>
            <a:chExt cx="363899" cy="430063"/>
          </a:xfrm>
          <a:solidFill>
            <a:schemeClr val="bg1"/>
          </a:solidFill>
        </p:grpSpPr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2144" y="4161711"/>
              <a:ext cx="363899" cy="107875"/>
            </a:xfrm>
            <a:custGeom>
              <a:avLst/>
              <a:gdLst>
                <a:gd name="T0" fmla="*/ 157 w 160"/>
                <a:gd name="T1" fmla="*/ 24 h 48"/>
                <a:gd name="T2" fmla="*/ 111 w 160"/>
                <a:gd name="T3" fmla="*/ 16 h 48"/>
                <a:gd name="T4" fmla="*/ 108 w 160"/>
                <a:gd name="T5" fmla="*/ 3 h 48"/>
                <a:gd name="T6" fmla="*/ 104 w 160"/>
                <a:gd name="T7" fmla="*/ 0 h 48"/>
                <a:gd name="T8" fmla="*/ 56 w 160"/>
                <a:gd name="T9" fmla="*/ 0 h 48"/>
                <a:gd name="T10" fmla="*/ 52 w 160"/>
                <a:gd name="T11" fmla="*/ 3 h 48"/>
                <a:gd name="T12" fmla="*/ 49 w 160"/>
                <a:gd name="T13" fmla="*/ 16 h 48"/>
                <a:gd name="T14" fmla="*/ 4 w 160"/>
                <a:gd name="T15" fmla="*/ 24 h 48"/>
                <a:gd name="T16" fmla="*/ 0 w 160"/>
                <a:gd name="T17" fmla="*/ 28 h 48"/>
                <a:gd name="T18" fmla="*/ 0 w 160"/>
                <a:gd name="T19" fmla="*/ 44 h 48"/>
                <a:gd name="T20" fmla="*/ 4 w 160"/>
                <a:gd name="T21" fmla="*/ 48 h 48"/>
                <a:gd name="T22" fmla="*/ 156 w 160"/>
                <a:gd name="T23" fmla="*/ 48 h 48"/>
                <a:gd name="T24" fmla="*/ 160 w 160"/>
                <a:gd name="T25" fmla="*/ 44 h 48"/>
                <a:gd name="T26" fmla="*/ 160 w 160"/>
                <a:gd name="T27" fmla="*/ 28 h 48"/>
                <a:gd name="T28" fmla="*/ 157 w 160"/>
                <a:gd name="T2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48">
                  <a:moveTo>
                    <a:pt x="157" y="24"/>
                  </a:moveTo>
                  <a:cubicBezTo>
                    <a:pt x="111" y="16"/>
                    <a:pt x="111" y="16"/>
                    <a:pt x="111" y="16"/>
                  </a:cubicBezTo>
                  <a:cubicBezTo>
                    <a:pt x="108" y="3"/>
                    <a:pt x="108" y="3"/>
                    <a:pt x="108" y="3"/>
                  </a:cubicBezTo>
                  <a:cubicBezTo>
                    <a:pt x="108" y="1"/>
                    <a:pt x="106" y="0"/>
                    <a:pt x="10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4" y="0"/>
                    <a:pt x="53" y="1"/>
                    <a:pt x="52" y="3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6"/>
                    <a:pt x="0" y="28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6"/>
                    <a:pt x="2" y="48"/>
                    <a:pt x="4" y="48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8" y="48"/>
                    <a:pt x="160" y="46"/>
                    <a:pt x="160" y="44"/>
                  </a:cubicBezTo>
                  <a:cubicBezTo>
                    <a:pt x="160" y="28"/>
                    <a:pt x="160" y="28"/>
                    <a:pt x="160" y="28"/>
                  </a:cubicBezTo>
                  <a:cubicBezTo>
                    <a:pt x="160" y="26"/>
                    <a:pt x="159" y="24"/>
                    <a:pt x="157" y="2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lIns="72751" tIns="36376" rIns="72751" bIns="36376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32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90978" y="4286846"/>
              <a:ext cx="289107" cy="304928"/>
            </a:xfrm>
            <a:custGeom>
              <a:avLst/>
              <a:gdLst>
                <a:gd name="T0" fmla="*/ 7 w 127"/>
                <a:gd name="T1" fmla="*/ 132 h 136"/>
                <a:gd name="T2" fmla="*/ 11 w 127"/>
                <a:gd name="T3" fmla="*/ 136 h 136"/>
                <a:gd name="T4" fmla="*/ 115 w 127"/>
                <a:gd name="T5" fmla="*/ 136 h 136"/>
                <a:gd name="T6" fmla="*/ 119 w 127"/>
                <a:gd name="T7" fmla="*/ 132 h 136"/>
                <a:gd name="T8" fmla="*/ 127 w 127"/>
                <a:gd name="T9" fmla="*/ 0 h 136"/>
                <a:gd name="T10" fmla="*/ 0 w 127"/>
                <a:gd name="T11" fmla="*/ 0 h 136"/>
                <a:gd name="T12" fmla="*/ 7 w 127"/>
                <a:gd name="T13" fmla="*/ 132 h 136"/>
                <a:gd name="T14" fmla="*/ 87 w 127"/>
                <a:gd name="T15" fmla="*/ 12 h 136"/>
                <a:gd name="T16" fmla="*/ 91 w 127"/>
                <a:gd name="T17" fmla="*/ 8 h 136"/>
                <a:gd name="T18" fmla="*/ 95 w 127"/>
                <a:gd name="T19" fmla="*/ 12 h 136"/>
                <a:gd name="T20" fmla="*/ 91 w 127"/>
                <a:gd name="T21" fmla="*/ 108 h 136"/>
                <a:gd name="T22" fmla="*/ 87 w 127"/>
                <a:gd name="T23" fmla="*/ 112 h 136"/>
                <a:gd name="T24" fmla="*/ 87 w 127"/>
                <a:gd name="T25" fmla="*/ 112 h 136"/>
                <a:gd name="T26" fmla="*/ 83 w 127"/>
                <a:gd name="T27" fmla="*/ 108 h 136"/>
                <a:gd name="T28" fmla="*/ 87 w 127"/>
                <a:gd name="T29" fmla="*/ 12 h 136"/>
                <a:gd name="T30" fmla="*/ 59 w 127"/>
                <a:gd name="T31" fmla="*/ 12 h 136"/>
                <a:gd name="T32" fmla="*/ 63 w 127"/>
                <a:gd name="T33" fmla="*/ 8 h 136"/>
                <a:gd name="T34" fmla="*/ 67 w 127"/>
                <a:gd name="T35" fmla="*/ 12 h 136"/>
                <a:gd name="T36" fmla="*/ 67 w 127"/>
                <a:gd name="T37" fmla="*/ 108 h 136"/>
                <a:gd name="T38" fmla="*/ 63 w 127"/>
                <a:gd name="T39" fmla="*/ 112 h 136"/>
                <a:gd name="T40" fmla="*/ 59 w 127"/>
                <a:gd name="T41" fmla="*/ 108 h 136"/>
                <a:gd name="T42" fmla="*/ 59 w 127"/>
                <a:gd name="T43" fmla="*/ 12 h 136"/>
                <a:gd name="T44" fmla="*/ 35 w 127"/>
                <a:gd name="T45" fmla="*/ 8 h 136"/>
                <a:gd name="T46" fmla="*/ 39 w 127"/>
                <a:gd name="T47" fmla="*/ 12 h 136"/>
                <a:gd name="T48" fmla="*/ 43 w 127"/>
                <a:gd name="T49" fmla="*/ 108 h 136"/>
                <a:gd name="T50" fmla="*/ 39 w 127"/>
                <a:gd name="T51" fmla="*/ 112 h 136"/>
                <a:gd name="T52" fmla="*/ 39 w 127"/>
                <a:gd name="T53" fmla="*/ 112 h 136"/>
                <a:gd name="T54" fmla="*/ 35 w 127"/>
                <a:gd name="T55" fmla="*/ 108 h 136"/>
                <a:gd name="T56" fmla="*/ 31 w 127"/>
                <a:gd name="T57" fmla="*/ 12 h 136"/>
                <a:gd name="T58" fmla="*/ 35 w 127"/>
                <a:gd name="T59" fmla="*/ 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7" h="136">
                  <a:moveTo>
                    <a:pt x="7" y="132"/>
                  </a:moveTo>
                  <a:cubicBezTo>
                    <a:pt x="7" y="134"/>
                    <a:pt x="9" y="136"/>
                    <a:pt x="11" y="136"/>
                  </a:cubicBezTo>
                  <a:cubicBezTo>
                    <a:pt x="115" y="136"/>
                    <a:pt x="115" y="136"/>
                    <a:pt x="115" y="136"/>
                  </a:cubicBezTo>
                  <a:cubicBezTo>
                    <a:pt x="117" y="136"/>
                    <a:pt x="119" y="134"/>
                    <a:pt x="119" y="132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" y="132"/>
                  </a:lnTo>
                  <a:close/>
                  <a:moveTo>
                    <a:pt x="87" y="12"/>
                  </a:moveTo>
                  <a:cubicBezTo>
                    <a:pt x="87" y="10"/>
                    <a:pt x="89" y="8"/>
                    <a:pt x="91" y="8"/>
                  </a:cubicBezTo>
                  <a:cubicBezTo>
                    <a:pt x="94" y="8"/>
                    <a:pt x="95" y="10"/>
                    <a:pt x="95" y="12"/>
                  </a:cubicBezTo>
                  <a:cubicBezTo>
                    <a:pt x="91" y="108"/>
                    <a:pt x="91" y="108"/>
                    <a:pt x="91" y="108"/>
                  </a:cubicBezTo>
                  <a:cubicBezTo>
                    <a:pt x="91" y="110"/>
                    <a:pt x="89" y="112"/>
                    <a:pt x="87" y="112"/>
                  </a:cubicBezTo>
                  <a:cubicBezTo>
                    <a:pt x="87" y="112"/>
                    <a:pt x="87" y="112"/>
                    <a:pt x="87" y="112"/>
                  </a:cubicBezTo>
                  <a:cubicBezTo>
                    <a:pt x="85" y="112"/>
                    <a:pt x="83" y="110"/>
                    <a:pt x="83" y="108"/>
                  </a:cubicBezTo>
                  <a:lnTo>
                    <a:pt x="87" y="12"/>
                  </a:lnTo>
                  <a:close/>
                  <a:moveTo>
                    <a:pt x="59" y="12"/>
                  </a:moveTo>
                  <a:cubicBezTo>
                    <a:pt x="59" y="10"/>
                    <a:pt x="61" y="8"/>
                    <a:pt x="63" y="8"/>
                  </a:cubicBezTo>
                  <a:cubicBezTo>
                    <a:pt x="66" y="8"/>
                    <a:pt x="67" y="10"/>
                    <a:pt x="67" y="12"/>
                  </a:cubicBezTo>
                  <a:cubicBezTo>
                    <a:pt x="67" y="108"/>
                    <a:pt x="67" y="108"/>
                    <a:pt x="67" y="108"/>
                  </a:cubicBezTo>
                  <a:cubicBezTo>
                    <a:pt x="67" y="110"/>
                    <a:pt x="66" y="112"/>
                    <a:pt x="63" y="112"/>
                  </a:cubicBezTo>
                  <a:cubicBezTo>
                    <a:pt x="61" y="112"/>
                    <a:pt x="59" y="110"/>
                    <a:pt x="59" y="108"/>
                  </a:cubicBezTo>
                  <a:lnTo>
                    <a:pt x="59" y="12"/>
                  </a:lnTo>
                  <a:close/>
                  <a:moveTo>
                    <a:pt x="35" y="8"/>
                  </a:moveTo>
                  <a:cubicBezTo>
                    <a:pt x="37" y="8"/>
                    <a:pt x="39" y="10"/>
                    <a:pt x="39" y="12"/>
                  </a:cubicBezTo>
                  <a:cubicBezTo>
                    <a:pt x="43" y="108"/>
                    <a:pt x="43" y="108"/>
                    <a:pt x="43" y="108"/>
                  </a:cubicBezTo>
                  <a:cubicBezTo>
                    <a:pt x="43" y="110"/>
                    <a:pt x="42" y="112"/>
                    <a:pt x="39" y="112"/>
                  </a:cubicBezTo>
                  <a:cubicBezTo>
                    <a:pt x="39" y="112"/>
                    <a:pt x="39" y="112"/>
                    <a:pt x="39" y="112"/>
                  </a:cubicBezTo>
                  <a:cubicBezTo>
                    <a:pt x="37" y="112"/>
                    <a:pt x="35" y="110"/>
                    <a:pt x="35" y="108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0"/>
                    <a:pt x="33" y="8"/>
                    <a:pt x="35" y="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lIns="72751" tIns="36376" rIns="72751" bIns="36376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32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7362" name="组合 24出自【趣你的PPT】(微信:qunideppt)：最优质的PPT资源库"/>
          <p:cNvGrpSpPr>
            <a:grpSpLocks/>
          </p:cNvGrpSpPr>
          <p:nvPr/>
        </p:nvGrpSpPr>
        <p:grpSpPr bwMode="auto">
          <a:xfrm>
            <a:off x="3941763" y="1863725"/>
            <a:ext cx="3894137" cy="455613"/>
            <a:chOff x="8051913" y="2267550"/>
            <a:chExt cx="3893699" cy="454570"/>
          </a:xfrm>
        </p:grpSpPr>
        <p:sp>
          <p:nvSpPr>
            <p:cNvPr id="57377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8051913" y="2267550"/>
              <a:ext cx="129528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Tx/>
                <a:buNone/>
              </a:pPr>
              <a:r>
                <a:rPr lang="zh-CN" altLang="en-US" sz="16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输入标题</a:t>
              </a:r>
              <a:endParaRPr lang="en-US" altLang="zh-CN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7378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8055994" y="2537454"/>
              <a:ext cx="388961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None/>
              </a:pPr>
              <a:r>
                <a:rPr lang="zh-CN" altLang="en-US" sz="1200" spc="3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200" spc="3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</a:p>
          </p:txBody>
        </p:sp>
      </p:grpSp>
      <p:grpSp>
        <p:nvGrpSpPr>
          <p:cNvPr id="57363" name="组合 27出自【趣你的PPT】(微信:qunideppt)：最优质的PPT资源库"/>
          <p:cNvGrpSpPr>
            <a:grpSpLocks/>
          </p:cNvGrpSpPr>
          <p:nvPr/>
        </p:nvGrpSpPr>
        <p:grpSpPr bwMode="auto">
          <a:xfrm>
            <a:off x="4802188" y="2909888"/>
            <a:ext cx="3894137" cy="454025"/>
            <a:chOff x="8051913" y="2267550"/>
            <a:chExt cx="3893699" cy="454570"/>
          </a:xfrm>
        </p:grpSpPr>
        <p:sp>
          <p:nvSpPr>
            <p:cNvPr id="57375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8051913" y="2267550"/>
              <a:ext cx="129528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Tx/>
                <a:buNone/>
              </a:pPr>
              <a:r>
                <a:rPr lang="zh-CN" altLang="en-US" sz="16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输入标题</a:t>
              </a:r>
              <a:endParaRPr lang="en-US" altLang="zh-CN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7376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8055994" y="2537454"/>
              <a:ext cx="388961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None/>
              </a:pPr>
              <a:r>
                <a:rPr lang="zh-CN" altLang="en-US" sz="1200" spc="3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200" spc="3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</a:p>
          </p:txBody>
        </p:sp>
      </p:grpSp>
      <p:grpSp>
        <p:nvGrpSpPr>
          <p:cNvPr id="57364" name="组合 30出自【趣你的PPT】(微信:qunideppt)：最优质的PPT资源库"/>
          <p:cNvGrpSpPr>
            <a:grpSpLocks/>
          </p:cNvGrpSpPr>
          <p:nvPr/>
        </p:nvGrpSpPr>
        <p:grpSpPr bwMode="auto">
          <a:xfrm>
            <a:off x="4002088" y="3952875"/>
            <a:ext cx="3894137" cy="454025"/>
            <a:chOff x="8051913" y="2267550"/>
            <a:chExt cx="3893699" cy="454570"/>
          </a:xfrm>
        </p:grpSpPr>
        <p:sp>
          <p:nvSpPr>
            <p:cNvPr id="57373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8051913" y="2267550"/>
              <a:ext cx="129528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Tx/>
                <a:buNone/>
              </a:pPr>
              <a:r>
                <a:rPr lang="zh-CN" altLang="en-US" sz="16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输入标题</a:t>
              </a:r>
              <a:endParaRPr lang="en-US" altLang="zh-CN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7374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8055994" y="2537454"/>
              <a:ext cx="388961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None/>
              </a:pPr>
              <a:r>
                <a:rPr lang="zh-CN" altLang="en-US" sz="1200" spc="3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200" spc="3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</a:p>
          </p:txBody>
        </p:sp>
      </p:grpSp>
      <p:grpSp>
        <p:nvGrpSpPr>
          <p:cNvPr id="57365" name="组合 33出自【趣你的PPT】(微信:qunideppt)：最优质的PPT资源库"/>
          <p:cNvGrpSpPr>
            <a:grpSpLocks/>
          </p:cNvGrpSpPr>
          <p:nvPr/>
        </p:nvGrpSpPr>
        <p:grpSpPr bwMode="auto">
          <a:xfrm>
            <a:off x="4802188" y="4956175"/>
            <a:ext cx="3894137" cy="454025"/>
            <a:chOff x="8051913" y="2267550"/>
            <a:chExt cx="3893699" cy="454570"/>
          </a:xfrm>
        </p:grpSpPr>
        <p:sp>
          <p:nvSpPr>
            <p:cNvPr id="57371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8051913" y="2267550"/>
              <a:ext cx="129528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Tx/>
                <a:buNone/>
              </a:pPr>
              <a:r>
                <a:rPr lang="zh-CN" altLang="en-US" sz="16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输入标题</a:t>
              </a:r>
              <a:endParaRPr lang="en-US" altLang="zh-CN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7372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8055994" y="2537454"/>
              <a:ext cx="388961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20000"/>
                </a:spcBef>
                <a:buNone/>
              </a:pPr>
              <a:r>
                <a:rPr lang="zh-CN" altLang="en-US" sz="1200" spc="3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200" spc="3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</a:p>
          </p:txBody>
        </p:sp>
      </p:grpSp>
      <p:sp>
        <p:nvSpPr>
          <p:cNvPr id="41" name="出自【趣你的PPT】(微信:qunideppt)：最优质的PPT资源库"/>
          <p:cNvSpPr/>
          <p:nvPr/>
        </p:nvSpPr>
        <p:spPr bwMode="auto">
          <a:xfrm>
            <a:off x="531813" y="315913"/>
            <a:ext cx="255587" cy="255587"/>
          </a:xfrm>
          <a:prstGeom prst="chevron">
            <a:avLst/>
          </a:prstGeom>
          <a:solidFill>
            <a:srgbClr val="1B483C"/>
          </a:solidFill>
          <a:ln>
            <a:solidFill>
              <a:srgbClr val="1B4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出自【趣你的PPT】(微信:qunideppt)：最优质的PPT资源库"/>
          <p:cNvSpPr/>
          <p:nvPr/>
        </p:nvSpPr>
        <p:spPr bwMode="auto">
          <a:xfrm>
            <a:off x="358775" y="315913"/>
            <a:ext cx="257175" cy="255587"/>
          </a:xfrm>
          <a:prstGeom prst="chevron">
            <a:avLst/>
          </a:prstGeom>
          <a:solidFill>
            <a:srgbClr val="595959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6" name="出自【趣你的PPT】(微信:qunideppt)：最优质的PPT资源库"/>
          <p:cNvSpPr/>
          <p:nvPr/>
        </p:nvSpPr>
        <p:spPr bwMode="auto">
          <a:xfrm>
            <a:off x="171450" y="315913"/>
            <a:ext cx="255588" cy="255587"/>
          </a:xfrm>
          <a:prstGeom prst="chevron">
            <a:avLst/>
          </a:prstGeom>
          <a:solidFill>
            <a:srgbClr val="1B483C"/>
          </a:solidFill>
          <a:ln>
            <a:solidFill>
              <a:srgbClr val="1B4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03275" y="287338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</a:p>
        </p:txBody>
      </p:sp>
    </p:spTree>
    <p:extLst>
      <p:ext uri="{BB962C8B-B14F-4D97-AF65-F5344CB8AC3E}">
        <p14:creationId xmlns:p14="http://schemas.microsoft.com/office/powerpoint/2010/main" val="3689117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出自【趣你的PPT】(微信:qunideppt)：最优质的PPT资源库"/>
          <p:cNvCxnSpPr/>
          <p:nvPr/>
        </p:nvCxnSpPr>
        <p:spPr>
          <a:xfrm>
            <a:off x="3213100" y="3217863"/>
            <a:ext cx="893763" cy="0"/>
          </a:xfrm>
          <a:prstGeom prst="line">
            <a:avLst/>
          </a:prstGeom>
          <a:ln>
            <a:solidFill>
              <a:srgbClr val="ADB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出自【趣你的PPT】(微信:qunideppt)：最优质的PPT资源库"/>
          <p:cNvCxnSpPr/>
          <p:nvPr/>
        </p:nvCxnSpPr>
        <p:spPr>
          <a:xfrm>
            <a:off x="3213100" y="4662488"/>
            <a:ext cx="1204913" cy="0"/>
          </a:xfrm>
          <a:prstGeom prst="line">
            <a:avLst/>
          </a:prstGeom>
          <a:ln>
            <a:solidFill>
              <a:srgbClr val="ADB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出自【趣你的PPT】(微信:qunideppt)：最优质的PPT资源库"/>
          <p:cNvCxnSpPr/>
          <p:nvPr/>
        </p:nvCxnSpPr>
        <p:spPr>
          <a:xfrm>
            <a:off x="6427788" y="1920875"/>
            <a:ext cx="2141537" cy="0"/>
          </a:xfrm>
          <a:prstGeom prst="line">
            <a:avLst/>
          </a:prstGeom>
          <a:ln>
            <a:solidFill>
              <a:srgbClr val="ADB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出自【趣你的PPT】(微信:qunideppt)：最优质的PPT资源库"/>
          <p:cNvCxnSpPr/>
          <p:nvPr/>
        </p:nvCxnSpPr>
        <p:spPr>
          <a:xfrm>
            <a:off x="7675563" y="3217863"/>
            <a:ext cx="893762" cy="0"/>
          </a:xfrm>
          <a:prstGeom prst="line">
            <a:avLst/>
          </a:prstGeom>
          <a:ln>
            <a:solidFill>
              <a:srgbClr val="ADB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出自【趣你的PPT】(微信:qunideppt)：最优质的PPT资源库"/>
          <p:cNvCxnSpPr/>
          <p:nvPr/>
        </p:nvCxnSpPr>
        <p:spPr>
          <a:xfrm>
            <a:off x="7315200" y="4662488"/>
            <a:ext cx="1254125" cy="0"/>
          </a:xfrm>
          <a:prstGeom prst="line">
            <a:avLst/>
          </a:prstGeom>
          <a:ln>
            <a:solidFill>
              <a:srgbClr val="ADB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39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167438" y="2408238"/>
            <a:ext cx="1595437" cy="161925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40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013325" y="1708150"/>
            <a:ext cx="1595438" cy="1619250"/>
          </a:xfrm>
          <a:prstGeom prst="ellipse">
            <a:avLst/>
          </a:prstGeom>
          <a:solidFill>
            <a:srgbClr val="154841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40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997325" y="2408238"/>
            <a:ext cx="1595438" cy="1619250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40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811838" y="3738563"/>
            <a:ext cx="1595437" cy="1619250"/>
          </a:xfrm>
          <a:prstGeom prst="ellipse">
            <a:avLst/>
          </a:prstGeom>
          <a:solidFill>
            <a:srgbClr val="154841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40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4356100" y="3738563"/>
            <a:ext cx="1595438" cy="1619250"/>
          </a:xfrm>
          <a:prstGeom prst="ellipse">
            <a:avLst/>
          </a:prstGeom>
          <a:solidFill>
            <a:srgbClr val="154841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40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557838" y="2187575"/>
            <a:ext cx="422275" cy="412750"/>
          </a:xfrm>
          <a:custGeom>
            <a:avLst/>
            <a:gdLst>
              <a:gd name="T0" fmla="*/ 1535569256 w 100"/>
              <a:gd name="T1" fmla="*/ 1087826028 h 97"/>
              <a:gd name="T2" fmla="*/ 1785543387 w 100"/>
              <a:gd name="T3" fmla="*/ 979047255 h 97"/>
              <a:gd name="T4" fmla="*/ 1785543387 w 100"/>
              <a:gd name="T5" fmla="*/ 779608157 h 97"/>
              <a:gd name="T6" fmla="*/ 1535569256 w 100"/>
              <a:gd name="T7" fmla="*/ 688956343 h 97"/>
              <a:gd name="T8" fmla="*/ 1481999449 w 100"/>
              <a:gd name="T9" fmla="*/ 580173314 h 97"/>
              <a:gd name="T10" fmla="*/ 1589134839 w 100"/>
              <a:gd name="T11" fmla="*/ 326349085 h 97"/>
              <a:gd name="T12" fmla="*/ 1446291875 w 100"/>
              <a:gd name="T13" fmla="*/ 199434843 h 97"/>
              <a:gd name="T14" fmla="*/ 1196313521 w 100"/>
              <a:gd name="T15" fmla="*/ 290086657 h 97"/>
              <a:gd name="T16" fmla="*/ 1089182353 w 100"/>
              <a:gd name="T17" fmla="*/ 253828485 h 97"/>
              <a:gd name="T18" fmla="*/ 982046963 w 100"/>
              <a:gd name="T19" fmla="*/ 0 h 97"/>
              <a:gd name="T20" fmla="*/ 785638415 w 100"/>
              <a:gd name="T21" fmla="*/ 0 h 97"/>
              <a:gd name="T22" fmla="*/ 696361034 w 100"/>
              <a:gd name="T23" fmla="*/ 253828485 h 97"/>
              <a:gd name="T24" fmla="*/ 589229867 w 100"/>
              <a:gd name="T25" fmla="*/ 290086657 h 97"/>
              <a:gd name="T26" fmla="*/ 339251512 w 100"/>
              <a:gd name="T27" fmla="*/ 199434843 h 97"/>
              <a:gd name="T28" fmla="*/ 196408548 w 100"/>
              <a:gd name="T29" fmla="*/ 344480299 h 97"/>
              <a:gd name="T30" fmla="*/ 303543938 w 100"/>
              <a:gd name="T31" fmla="*/ 580173314 h 97"/>
              <a:gd name="T32" fmla="*/ 249974132 w 100"/>
              <a:gd name="T33" fmla="*/ 688956343 h 97"/>
              <a:gd name="T34" fmla="*/ 0 w 100"/>
              <a:gd name="T35" fmla="*/ 797739371 h 97"/>
              <a:gd name="T36" fmla="*/ 0 w 100"/>
              <a:gd name="T37" fmla="*/ 979047255 h 97"/>
              <a:gd name="T38" fmla="*/ 249974132 w 100"/>
              <a:gd name="T39" fmla="*/ 1087826028 h 97"/>
              <a:gd name="T40" fmla="*/ 303543938 w 100"/>
              <a:gd name="T41" fmla="*/ 1196609057 h 97"/>
              <a:gd name="T42" fmla="*/ 196408548 w 100"/>
              <a:gd name="T43" fmla="*/ 1450437541 h 97"/>
              <a:gd name="T44" fmla="*/ 339251512 w 100"/>
              <a:gd name="T45" fmla="*/ 1577351784 h 97"/>
              <a:gd name="T46" fmla="*/ 589229867 w 100"/>
              <a:gd name="T47" fmla="*/ 1486699969 h 97"/>
              <a:gd name="T48" fmla="*/ 696361034 w 100"/>
              <a:gd name="T49" fmla="*/ 1522958142 h 97"/>
              <a:gd name="T50" fmla="*/ 803496425 w 100"/>
              <a:gd name="T51" fmla="*/ 1758655412 h 97"/>
              <a:gd name="T52" fmla="*/ 999904973 w 100"/>
              <a:gd name="T53" fmla="*/ 1758655412 h 97"/>
              <a:gd name="T54" fmla="*/ 1089182353 w 100"/>
              <a:gd name="T55" fmla="*/ 1522958142 h 97"/>
              <a:gd name="T56" fmla="*/ 1196313521 w 100"/>
              <a:gd name="T57" fmla="*/ 1486699969 h 97"/>
              <a:gd name="T58" fmla="*/ 1446291875 w 100"/>
              <a:gd name="T59" fmla="*/ 1577351784 h 97"/>
              <a:gd name="T60" fmla="*/ 1589134839 w 100"/>
              <a:gd name="T61" fmla="*/ 1432306327 h 97"/>
              <a:gd name="T62" fmla="*/ 1481999449 w 100"/>
              <a:gd name="T63" fmla="*/ 1196609057 h 97"/>
              <a:gd name="T64" fmla="*/ 1535569256 w 100"/>
              <a:gd name="T65" fmla="*/ 1087826028 h 97"/>
              <a:gd name="T66" fmla="*/ 892773805 w 100"/>
              <a:gd name="T67" fmla="*/ 1160350884 h 97"/>
              <a:gd name="T68" fmla="*/ 607083654 w 100"/>
              <a:gd name="T69" fmla="*/ 888391186 h 97"/>
              <a:gd name="T70" fmla="*/ 892773805 w 100"/>
              <a:gd name="T71" fmla="*/ 598304528 h 97"/>
              <a:gd name="T72" fmla="*/ 1178459734 w 100"/>
              <a:gd name="T73" fmla="*/ 888391186 h 97"/>
              <a:gd name="T74" fmla="*/ 892773805 w 100"/>
              <a:gd name="T75" fmla="*/ 1160350884 h 97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00" h="97">
                <a:moveTo>
                  <a:pt x="86" y="60"/>
                </a:moveTo>
                <a:cubicBezTo>
                  <a:pt x="86" y="60"/>
                  <a:pt x="100" y="55"/>
                  <a:pt x="100" y="54"/>
                </a:cubicBezTo>
                <a:cubicBezTo>
                  <a:pt x="100" y="43"/>
                  <a:pt x="100" y="43"/>
                  <a:pt x="100" y="43"/>
                </a:cubicBezTo>
                <a:cubicBezTo>
                  <a:pt x="100" y="43"/>
                  <a:pt x="86" y="38"/>
                  <a:pt x="86" y="38"/>
                </a:cubicBezTo>
                <a:cubicBezTo>
                  <a:pt x="83" y="32"/>
                  <a:pt x="83" y="32"/>
                  <a:pt x="83" y="32"/>
                </a:cubicBezTo>
                <a:cubicBezTo>
                  <a:pt x="83" y="32"/>
                  <a:pt x="89" y="19"/>
                  <a:pt x="89" y="18"/>
                </a:cubicBezTo>
                <a:cubicBezTo>
                  <a:pt x="81" y="11"/>
                  <a:pt x="81" y="11"/>
                  <a:pt x="81" y="11"/>
                </a:cubicBezTo>
                <a:cubicBezTo>
                  <a:pt x="80" y="10"/>
                  <a:pt x="67" y="16"/>
                  <a:pt x="67" y="16"/>
                </a:cubicBezTo>
                <a:cubicBezTo>
                  <a:pt x="61" y="14"/>
                  <a:pt x="61" y="14"/>
                  <a:pt x="61" y="14"/>
                </a:cubicBezTo>
                <a:cubicBezTo>
                  <a:pt x="61" y="14"/>
                  <a:pt x="56" y="0"/>
                  <a:pt x="55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4" y="0"/>
                  <a:pt x="39" y="14"/>
                  <a:pt x="39" y="14"/>
                </a:cubicBezTo>
                <a:cubicBezTo>
                  <a:pt x="33" y="16"/>
                  <a:pt x="33" y="16"/>
                  <a:pt x="33" y="16"/>
                </a:cubicBezTo>
                <a:cubicBezTo>
                  <a:pt x="33" y="16"/>
                  <a:pt x="19" y="10"/>
                  <a:pt x="19" y="11"/>
                </a:cubicBezTo>
                <a:cubicBezTo>
                  <a:pt x="11" y="19"/>
                  <a:pt x="11" y="19"/>
                  <a:pt x="11" y="19"/>
                </a:cubicBezTo>
                <a:cubicBezTo>
                  <a:pt x="10" y="19"/>
                  <a:pt x="17" y="32"/>
                  <a:pt x="17" y="32"/>
                </a:cubicBezTo>
                <a:cubicBezTo>
                  <a:pt x="14" y="38"/>
                  <a:pt x="14" y="38"/>
                  <a:pt x="14" y="38"/>
                </a:cubicBezTo>
                <a:cubicBezTo>
                  <a:pt x="14" y="38"/>
                  <a:pt x="0" y="43"/>
                  <a:pt x="0" y="44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5"/>
                  <a:pt x="14" y="60"/>
                  <a:pt x="14" y="60"/>
                </a:cubicBezTo>
                <a:cubicBezTo>
                  <a:pt x="17" y="66"/>
                  <a:pt x="17" y="66"/>
                  <a:pt x="17" y="66"/>
                </a:cubicBezTo>
                <a:cubicBezTo>
                  <a:pt x="17" y="66"/>
                  <a:pt x="11" y="79"/>
                  <a:pt x="11" y="80"/>
                </a:cubicBezTo>
                <a:cubicBezTo>
                  <a:pt x="19" y="87"/>
                  <a:pt x="19" y="87"/>
                  <a:pt x="19" y="87"/>
                </a:cubicBezTo>
                <a:cubicBezTo>
                  <a:pt x="20" y="88"/>
                  <a:pt x="33" y="82"/>
                  <a:pt x="33" y="82"/>
                </a:cubicBezTo>
                <a:cubicBezTo>
                  <a:pt x="39" y="84"/>
                  <a:pt x="39" y="84"/>
                  <a:pt x="39" y="84"/>
                </a:cubicBezTo>
                <a:cubicBezTo>
                  <a:pt x="39" y="84"/>
                  <a:pt x="44" y="97"/>
                  <a:pt x="45" y="97"/>
                </a:cubicBezTo>
                <a:cubicBezTo>
                  <a:pt x="56" y="97"/>
                  <a:pt x="56" y="97"/>
                  <a:pt x="56" y="97"/>
                </a:cubicBezTo>
                <a:cubicBezTo>
                  <a:pt x="56" y="97"/>
                  <a:pt x="61" y="84"/>
                  <a:pt x="61" y="84"/>
                </a:cubicBezTo>
                <a:cubicBezTo>
                  <a:pt x="67" y="82"/>
                  <a:pt x="67" y="82"/>
                  <a:pt x="67" y="82"/>
                </a:cubicBezTo>
                <a:cubicBezTo>
                  <a:pt x="67" y="82"/>
                  <a:pt x="81" y="87"/>
                  <a:pt x="81" y="87"/>
                </a:cubicBezTo>
                <a:cubicBezTo>
                  <a:pt x="89" y="79"/>
                  <a:pt x="89" y="79"/>
                  <a:pt x="89" y="79"/>
                </a:cubicBezTo>
                <a:cubicBezTo>
                  <a:pt x="90" y="79"/>
                  <a:pt x="83" y="66"/>
                  <a:pt x="83" y="66"/>
                </a:cubicBezTo>
                <a:lnTo>
                  <a:pt x="86" y="60"/>
                </a:lnTo>
                <a:close/>
                <a:moveTo>
                  <a:pt x="50" y="64"/>
                </a:moveTo>
                <a:cubicBezTo>
                  <a:pt x="41" y="64"/>
                  <a:pt x="34" y="57"/>
                  <a:pt x="34" y="49"/>
                </a:cubicBezTo>
                <a:cubicBezTo>
                  <a:pt x="34" y="40"/>
                  <a:pt x="41" y="33"/>
                  <a:pt x="50" y="33"/>
                </a:cubicBezTo>
                <a:cubicBezTo>
                  <a:pt x="59" y="33"/>
                  <a:pt x="66" y="40"/>
                  <a:pt x="66" y="49"/>
                </a:cubicBezTo>
                <a:cubicBezTo>
                  <a:pt x="66" y="57"/>
                  <a:pt x="59" y="64"/>
                  <a:pt x="50" y="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40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951538" y="2397125"/>
            <a:ext cx="196850" cy="196850"/>
          </a:xfrm>
          <a:custGeom>
            <a:avLst/>
            <a:gdLst>
              <a:gd name="T0" fmla="*/ 720173631 w 47"/>
              <a:gd name="T1" fmla="*/ 386433303 h 47"/>
              <a:gd name="T2" fmla="*/ 720173631 w 47"/>
              <a:gd name="T3" fmla="*/ 333736139 h 47"/>
              <a:gd name="T4" fmla="*/ 790432328 w 47"/>
              <a:gd name="T5" fmla="*/ 228346000 h 47"/>
              <a:gd name="T6" fmla="*/ 737739352 w 47"/>
              <a:gd name="T7" fmla="*/ 158087303 h 47"/>
              <a:gd name="T8" fmla="*/ 614783491 w 47"/>
              <a:gd name="T9" fmla="*/ 175653024 h 47"/>
              <a:gd name="T10" fmla="*/ 579652049 w 47"/>
              <a:gd name="T11" fmla="*/ 140521582 h 47"/>
              <a:gd name="T12" fmla="*/ 562086328 w 47"/>
              <a:gd name="T13" fmla="*/ 17565721 h 47"/>
              <a:gd name="T14" fmla="*/ 474261910 w 47"/>
              <a:gd name="T15" fmla="*/ 0 h 47"/>
              <a:gd name="T16" fmla="*/ 403999024 w 47"/>
              <a:gd name="T17" fmla="*/ 105390139 h 47"/>
              <a:gd name="T18" fmla="*/ 351301861 w 47"/>
              <a:gd name="T19" fmla="*/ 105390139 h 47"/>
              <a:gd name="T20" fmla="*/ 245911721 w 47"/>
              <a:gd name="T21" fmla="*/ 35131443 h 47"/>
              <a:gd name="T22" fmla="*/ 158087303 w 47"/>
              <a:gd name="T23" fmla="*/ 87824418 h 47"/>
              <a:gd name="T24" fmla="*/ 175653024 w 47"/>
              <a:gd name="T25" fmla="*/ 210780279 h 47"/>
              <a:gd name="T26" fmla="*/ 158087303 w 47"/>
              <a:gd name="T27" fmla="*/ 245911721 h 47"/>
              <a:gd name="T28" fmla="*/ 35131443 w 47"/>
              <a:gd name="T29" fmla="*/ 281043164 h 47"/>
              <a:gd name="T30" fmla="*/ 17565721 w 47"/>
              <a:gd name="T31" fmla="*/ 368867582 h 47"/>
              <a:gd name="T32" fmla="*/ 105390139 w 47"/>
              <a:gd name="T33" fmla="*/ 439126279 h 47"/>
              <a:gd name="T34" fmla="*/ 122955861 w 47"/>
              <a:gd name="T35" fmla="*/ 491823443 h 47"/>
              <a:gd name="T36" fmla="*/ 52697164 w 47"/>
              <a:gd name="T37" fmla="*/ 597213582 h 47"/>
              <a:gd name="T38" fmla="*/ 87824418 w 47"/>
              <a:gd name="T39" fmla="*/ 667472279 h 47"/>
              <a:gd name="T40" fmla="*/ 210780279 w 47"/>
              <a:gd name="T41" fmla="*/ 649906557 h 47"/>
              <a:gd name="T42" fmla="*/ 245911721 w 47"/>
              <a:gd name="T43" fmla="*/ 685038000 h 47"/>
              <a:gd name="T44" fmla="*/ 281043164 w 47"/>
              <a:gd name="T45" fmla="*/ 807993861 h 47"/>
              <a:gd name="T46" fmla="*/ 368867582 w 47"/>
              <a:gd name="T47" fmla="*/ 825559582 h 47"/>
              <a:gd name="T48" fmla="*/ 439130467 w 47"/>
              <a:gd name="T49" fmla="*/ 720169443 h 47"/>
              <a:gd name="T50" fmla="*/ 491823443 w 47"/>
              <a:gd name="T51" fmla="*/ 720169443 h 47"/>
              <a:gd name="T52" fmla="*/ 579652049 w 47"/>
              <a:gd name="T53" fmla="*/ 790428139 h 47"/>
              <a:gd name="T54" fmla="*/ 667476467 w 47"/>
              <a:gd name="T55" fmla="*/ 737735164 h 47"/>
              <a:gd name="T56" fmla="*/ 649910746 w 47"/>
              <a:gd name="T57" fmla="*/ 614779303 h 47"/>
              <a:gd name="T58" fmla="*/ 685042188 w 47"/>
              <a:gd name="T59" fmla="*/ 579647861 h 47"/>
              <a:gd name="T60" fmla="*/ 807998049 w 47"/>
              <a:gd name="T61" fmla="*/ 544516418 h 47"/>
              <a:gd name="T62" fmla="*/ 825563770 w 47"/>
              <a:gd name="T63" fmla="*/ 456692000 h 47"/>
              <a:gd name="T64" fmla="*/ 720173631 w 47"/>
              <a:gd name="T65" fmla="*/ 386433303 h 47"/>
              <a:gd name="T66" fmla="*/ 544520606 w 47"/>
              <a:gd name="T67" fmla="*/ 439126279 h 47"/>
              <a:gd name="T68" fmla="*/ 386433303 w 47"/>
              <a:gd name="T69" fmla="*/ 544516418 h 47"/>
              <a:gd name="T70" fmla="*/ 281043164 w 47"/>
              <a:gd name="T71" fmla="*/ 386433303 h 47"/>
              <a:gd name="T72" fmla="*/ 439130467 w 47"/>
              <a:gd name="T73" fmla="*/ 281043164 h 47"/>
              <a:gd name="T74" fmla="*/ 544520606 w 47"/>
              <a:gd name="T75" fmla="*/ 439126279 h 47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47" h="47">
                <a:moveTo>
                  <a:pt x="41" y="22"/>
                </a:moveTo>
                <a:cubicBezTo>
                  <a:pt x="41" y="19"/>
                  <a:pt x="41" y="19"/>
                  <a:pt x="41" y="19"/>
                </a:cubicBezTo>
                <a:cubicBezTo>
                  <a:pt x="41" y="19"/>
                  <a:pt x="45" y="14"/>
                  <a:pt x="45" y="13"/>
                </a:cubicBezTo>
                <a:cubicBezTo>
                  <a:pt x="42" y="9"/>
                  <a:pt x="42" y="9"/>
                  <a:pt x="42" y="9"/>
                </a:cubicBezTo>
                <a:cubicBezTo>
                  <a:pt x="42" y="9"/>
                  <a:pt x="35" y="10"/>
                  <a:pt x="35" y="10"/>
                </a:cubicBezTo>
                <a:cubicBezTo>
                  <a:pt x="33" y="8"/>
                  <a:pt x="33" y="8"/>
                  <a:pt x="33" y="8"/>
                </a:cubicBezTo>
                <a:cubicBezTo>
                  <a:pt x="33" y="8"/>
                  <a:pt x="32" y="1"/>
                  <a:pt x="32" y="1"/>
                </a:cubicBezTo>
                <a:cubicBezTo>
                  <a:pt x="27" y="0"/>
                  <a:pt x="27" y="0"/>
                  <a:pt x="27" y="0"/>
                </a:cubicBezTo>
                <a:cubicBezTo>
                  <a:pt x="26" y="0"/>
                  <a:pt x="23" y="6"/>
                  <a:pt x="23" y="6"/>
                </a:cubicBezTo>
                <a:cubicBezTo>
                  <a:pt x="20" y="6"/>
                  <a:pt x="20" y="6"/>
                  <a:pt x="20" y="6"/>
                </a:cubicBezTo>
                <a:cubicBezTo>
                  <a:pt x="20" y="6"/>
                  <a:pt x="14" y="2"/>
                  <a:pt x="14" y="2"/>
                </a:cubicBezTo>
                <a:cubicBezTo>
                  <a:pt x="9" y="5"/>
                  <a:pt x="9" y="5"/>
                  <a:pt x="9" y="5"/>
                </a:cubicBezTo>
                <a:cubicBezTo>
                  <a:pt x="9" y="5"/>
                  <a:pt x="10" y="12"/>
                  <a:pt x="10" y="12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2" y="15"/>
                  <a:pt x="2" y="16"/>
                </a:cubicBezTo>
                <a:cubicBezTo>
                  <a:pt x="1" y="21"/>
                  <a:pt x="1" y="21"/>
                  <a:pt x="1" y="21"/>
                </a:cubicBezTo>
                <a:cubicBezTo>
                  <a:pt x="0" y="21"/>
                  <a:pt x="6" y="25"/>
                  <a:pt x="6" y="25"/>
                </a:cubicBezTo>
                <a:cubicBezTo>
                  <a:pt x="7" y="28"/>
                  <a:pt x="7" y="28"/>
                  <a:pt x="7" y="28"/>
                </a:cubicBezTo>
                <a:cubicBezTo>
                  <a:pt x="7" y="28"/>
                  <a:pt x="2" y="33"/>
                  <a:pt x="3" y="34"/>
                </a:cubicBezTo>
                <a:cubicBezTo>
                  <a:pt x="5" y="38"/>
                  <a:pt x="5" y="38"/>
                  <a:pt x="5" y="38"/>
                </a:cubicBezTo>
                <a:cubicBezTo>
                  <a:pt x="5" y="38"/>
                  <a:pt x="12" y="37"/>
                  <a:pt x="12" y="37"/>
                </a:cubicBezTo>
                <a:cubicBezTo>
                  <a:pt x="14" y="39"/>
                  <a:pt x="14" y="39"/>
                  <a:pt x="14" y="39"/>
                </a:cubicBezTo>
                <a:cubicBezTo>
                  <a:pt x="14" y="39"/>
                  <a:pt x="15" y="46"/>
                  <a:pt x="16" y="46"/>
                </a:cubicBezTo>
                <a:cubicBezTo>
                  <a:pt x="21" y="47"/>
                  <a:pt x="21" y="47"/>
                  <a:pt x="21" y="47"/>
                </a:cubicBezTo>
                <a:cubicBezTo>
                  <a:pt x="21" y="47"/>
                  <a:pt x="25" y="41"/>
                  <a:pt x="25" y="41"/>
                </a:cubicBezTo>
                <a:cubicBezTo>
                  <a:pt x="28" y="41"/>
                  <a:pt x="28" y="41"/>
                  <a:pt x="28" y="41"/>
                </a:cubicBezTo>
                <a:cubicBezTo>
                  <a:pt x="28" y="41"/>
                  <a:pt x="33" y="45"/>
                  <a:pt x="33" y="45"/>
                </a:cubicBezTo>
                <a:cubicBezTo>
                  <a:pt x="38" y="42"/>
                  <a:pt x="38" y="42"/>
                  <a:pt x="38" y="42"/>
                </a:cubicBezTo>
                <a:cubicBezTo>
                  <a:pt x="38" y="42"/>
                  <a:pt x="37" y="35"/>
                  <a:pt x="37" y="35"/>
                </a:cubicBezTo>
                <a:cubicBezTo>
                  <a:pt x="39" y="33"/>
                  <a:pt x="39" y="33"/>
                  <a:pt x="39" y="33"/>
                </a:cubicBezTo>
                <a:cubicBezTo>
                  <a:pt x="39" y="33"/>
                  <a:pt x="45" y="32"/>
                  <a:pt x="46" y="31"/>
                </a:cubicBezTo>
                <a:cubicBezTo>
                  <a:pt x="47" y="26"/>
                  <a:pt x="47" y="26"/>
                  <a:pt x="47" y="26"/>
                </a:cubicBezTo>
                <a:cubicBezTo>
                  <a:pt x="47" y="26"/>
                  <a:pt x="41" y="22"/>
                  <a:pt x="41" y="22"/>
                </a:cubicBezTo>
                <a:close/>
                <a:moveTo>
                  <a:pt x="31" y="25"/>
                </a:moveTo>
                <a:cubicBezTo>
                  <a:pt x="30" y="29"/>
                  <a:pt x="26" y="32"/>
                  <a:pt x="22" y="31"/>
                </a:cubicBezTo>
                <a:cubicBezTo>
                  <a:pt x="18" y="30"/>
                  <a:pt x="15" y="26"/>
                  <a:pt x="16" y="22"/>
                </a:cubicBezTo>
                <a:cubicBezTo>
                  <a:pt x="17" y="18"/>
                  <a:pt x="22" y="15"/>
                  <a:pt x="25" y="16"/>
                </a:cubicBezTo>
                <a:cubicBezTo>
                  <a:pt x="29" y="17"/>
                  <a:pt x="32" y="21"/>
                  <a:pt x="31" y="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40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784725" y="4351338"/>
            <a:ext cx="252413" cy="457200"/>
          </a:xfrm>
          <a:custGeom>
            <a:avLst/>
            <a:gdLst>
              <a:gd name="T0" fmla="*/ 1271071096 w 50"/>
              <a:gd name="T1" fmla="*/ 2144689640 h 90"/>
              <a:gd name="T2" fmla="*/ 1271071096 w 50"/>
              <a:gd name="T3" fmla="*/ 180878480 h 90"/>
              <a:gd name="T4" fmla="*/ 1118542968 w 50"/>
              <a:gd name="T5" fmla="*/ 0 h 90"/>
              <a:gd name="T6" fmla="*/ 152528128 w 50"/>
              <a:gd name="T7" fmla="*/ 0 h 90"/>
              <a:gd name="T8" fmla="*/ 0 w 50"/>
              <a:gd name="T9" fmla="*/ 180878480 h 90"/>
              <a:gd name="T10" fmla="*/ 0 w 50"/>
              <a:gd name="T11" fmla="*/ 2144689640 h 90"/>
              <a:gd name="T12" fmla="*/ 152528128 w 50"/>
              <a:gd name="T13" fmla="*/ 2147483646 h 90"/>
              <a:gd name="T14" fmla="*/ 1118542968 w 50"/>
              <a:gd name="T15" fmla="*/ 2147483646 h 90"/>
              <a:gd name="T16" fmla="*/ 1271071096 w 50"/>
              <a:gd name="T17" fmla="*/ 2144689640 h 90"/>
              <a:gd name="T18" fmla="*/ 991437878 w 50"/>
              <a:gd name="T19" fmla="*/ 129199640 h 90"/>
              <a:gd name="T20" fmla="*/ 1042278904 w 50"/>
              <a:gd name="T21" fmla="*/ 155036520 h 90"/>
              <a:gd name="T22" fmla="*/ 991437878 w 50"/>
              <a:gd name="T23" fmla="*/ 206715360 h 90"/>
              <a:gd name="T24" fmla="*/ 966014841 w 50"/>
              <a:gd name="T25" fmla="*/ 155036520 h 90"/>
              <a:gd name="T26" fmla="*/ 991437878 w 50"/>
              <a:gd name="T27" fmla="*/ 129199640 h 90"/>
              <a:gd name="T28" fmla="*/ 406743356 w 50"/>
              <a:gd name="T29" fmla="*/ 129199640 h 90"/>
              <a:gd name="T30" fmla="*/ 864327739 w 50"/>
              <a:gd name="T31" fmla="*/ 129199640 h 90"/>
              <a:gd name="T32" fmla="*/ 864327739 w 50"/>
              <a:gd name="T33" fmla="*/ 180878480 h 90"/>
              <a:gd name="T34" fmla="*/ 406743356 w 50"/>
              <a:gd name="T35" fmla="*/ 180878480 h 90"/>
              <a:gd name="T36" fmla="*/ 406743356 w 50"/>
              <a:gd name="T37" fmla="*/ 129199640 h 90"/>
              <a:gd name="T38" fmla="*/ 127105090 w 50"/>
              <a:gd name="T39" fmla="*/ 1782937760 h 90"/>
              <a:gd name="T40" fmla="*/ 127105090 w 50"/>
              <a:gd name="T41" fmla="*/ 284236160 h 90"/>
              <a:gd name="T42" fmla="*/ 1143966006 w 50"/>
              <a:gd name="T43" fmla="*/ 284236160 h 90"/>
              <a:gd name="T44" fmla="*/ 1143966006 w 50"/>
              <a:gd name="T45" fmla="*/ 1782937760 h 90"/>
              <a:gd name="T46" fmla="*/ 127105090 w 50"/>
              <a:gd name="T47" fmla="*/ 1782937760 h 90"/>
              <a:gd name="T48" fmla="*/ 635535548 w 50"/>
              <a:gd name="T49" fmla="*/ 2144689640 h 90"/>
              <a:gd name="T50" fmla="*/ 533848447 w 50"/>
              <a:gd name="T51" fmla="*/ 2041331960 h 90"/>
              <a:gd name="T52" fmla="*/ 635535548 w 50"/>
              <a:gd name="T53" fmla="*/ 1937974280 h 90"/>
              <a:gd name="T54" fmla="*/ 737222649 w 50"/>
              <a:gd name="T55" fmla="*/ 2041331960 h 90"/>
              <a:gd name="T56" fmla="*/ 635535548 w 50"/>
              <a:gd name="T57" fmla="*/ 2144689640 h 90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50" h="90">
                <a:moveTo>
                  <a:pt x="50" y="83"/>
                </a:moveTo>
                <a:cubicBezTo>
                  <a:pt x="50" y="7"/>
                  <a:pt x="50" y="7"/>
                  <a:pt x="50" y="7"/>
                </a:cubicBezTo>
                <a:cubicBezTo>
                  <a:pt x="50" y="3"/>
                  <a:pt x="47" y="0"/>
                  <a:pt x="44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7"/>
                  <a:pt x="3" y="90"/>
                  <a:pt x="6" y="90"/>
                </a:cubicBezTo>
                <a:cubicBezTo>
                  <a:pt x="44" y="90"/>
                  <a:pt x="44" y="90"/>
                  <a:pt x="44" y="90"/>
                </a:cubicBezTo>
                <a:cubicBezTo>
                  <a:pt x="47" y="90"/>
                  <a:pt x="50" y="87"/>
                  <a:pt x="50" y="83"/>
                </a:cubicBezTo>
                <a:close/>
                <a:moveTo>
                  <a:pt x="39" y="5"/>
                </a:moveTo>
                <a:cubicBezTo>
                  <a:pt x="40" y="5"/>
                  <a:pt x="41" y="5"/>
                  <a:pt x="41" y="6"/>
                </a:cubicBezTo>
                <a:cubicBezTo>
                  <a:pt x="41" y="7"/>
                  <a:pt x="40" y="8"/>
                  <a:pt x="39" y="8"/>
                </a:cubicBezTo>
                <a:cubicBezTo>
                  <a:pt x="38" y="8"/>
                  <a:pt x="38" y="7"/>
                  <a:pt x="38" y="6"/>
                </a:cubicBezTo>
                <a:cubicBezTo>
                  <a:pt x="38" y="5"/>
                  <a:pt x="38" y="5"/>
                  <a:pt x="39" y="5"/>
                </a:cubicBezTo>
                <a:close/>
                <a:moveTo>
                  <a:pt x="16" y="5"/>
                </a:moveTo>
                <a:cubicBezTo>
                  <a:pt x="34" y="5"/>
                  <a:pt x="34" y="5"/>
                  <a:pt x="34" y="5"/>
                </a:cubicBezTo>
                <a:cubicBezTo>
                  <a:pt x="34" y="7"/>
                  <a:pt x="34" y="7"/>
                  <a:pt x="34" y="7"/>
                </a:cubicBezTo>
                <a:cubicBezTo>
                  <a:pt x="16" y="7"/>
                  <a:pt x="16" y="7"/>
                  <a:pt x="16" y="7"/>
                </a:cubicBezTo>
                <a:lnTo>
                  <a:pt x="16" y="5"/>
                </a:lnTo>
                <a:close/>
                <a:moveTo>
                  <a:pt x="5" y="69"/>
                </a:moveTo>
                <a:cubicBezTo>
                  <a:pt x="5" y="11"/>
                  <a:pt x="5" y="11"/>
                  <a:pt x="5" y="11"/>
                </a:cubicBezTo>
                <a:cubicBezTo>
                  <a:pt x="45" y="11"/>
                  <a:pt x="45" y="11"/>
                  <a:pt x="45" y="11"/>
                </a:cubicBezTo>
                <a:cubicBezTo>
                  <a:pt x="45" y="69"/>
                  <a:pt x="45" y="69"/>
                  <a:pt x="45" y="69"/>
                </a:cubicBezTo>
                <a:lnTo>
                  <a:pt x="5" y="69"/>
                </a:lnTo>
                <a:close/>
                <a:moveTo>
                  <a:pt x="25" y="83"/>
                </a:moveTo>
                <a:cubicBezTo>
                  <a:pt x="23" y="83"/>
                  <a:pt x="21" y="81"/>
                  <a:pt x="21" y="79"/>
                </a:cubicBezTo>
                <a:cubicBezTo>
                  <a:pt x="21" y="77"/>
                  <a:pt x="23" y="75"/>
                  <a:pt x="25" y="75"/>
                </a:cubicBezTo>
                <a:cubicBezTo>
                  <a:pt x="27" y="75"/>
                  <a:pt x="29" y="77"/>
                  <a:pt x="29" y="79"/>
                </a:cubicBezTo>
                <a:cubicBezTo>
                  <a:pt x="29" y="81"/>
                  <a:pt x="27" y="83"/>
                  <a:pt x="25" y="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407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078413" y="4522788"/>
            <a:ext cx="260350" cy="457200"/>
          </a:xfrm>
          <a:custGeom>
            <a:avLst/>
            <a:gdLst>
              <a:gd name="T0" fmla="*/ 1142512793 w 51"/>
              <a:gd name="T1" fmla="*/ 0 h 90"/>
              <a:gd name="T2" fmla="*/ 181765139 w 51"/>
              <a:gd name="T3" fmla="*/ 0 h 90"/>
              <a:gd name="T4" fmla="*/ 0 w 51"/>
              <a:gd name="T5" fmla="*/ 180878480 h 90"/>
              <a:gd name="T6" fmla="*/ 0 w 51"/>
              <a:gd name="T7" fmla="*/ 2144689640 h 90"/>
              <a:gd name="T8" fmla="*/ 181765139 w 51"/>
              <a:gd name="T9" fmla="*/ 2147483646 h 90"/>
              <a:gd name="T10" fmla="*/ 1142512793 w 51"/>
              <a:gd name="T11" fmla="*/ 2147483646 h 90"/>
              <a:gd name="T12" fmla="*/ 1324277932 w 51"/>
              <a:gd name="T13" fmla="*/ 2144689640 h 90"/>
              <a:gd name="T14" fmla="*/ 1324277932 w 51"/>
              <a:gd name="T15" fmla="*/ 180878480 h 90"/>
              <a:gd name="T16" fmla="*/ 1142512793 w 51"/>
              <a:gd name="T17" fmla="*/ 0 h 90"/>
              <a:gd name="T18" fmla="*/ 1038648458 w 51"/>
              <a:gd name="T19" fmla="*/ 129199640 h 90"/>
              <a:gd name="T20" fmla="*/ 1090580625 w 51"/>
              <a:gd name="T21" fmla="*/ 155036520 h 90"/>
              <a:gd name="T22" fmla="*/ 1038648458 w 51"/>
              <a:gd name="T23" fmla="*/ 206715360 h 90"/>
              <a:gd name="T24" fmla="*/ 986716290 w 51"/>
              <a:gd name="T25" fmla="*/ 155036520 h 90"/>
              <a:gd name="T26" fmla="*/ 1038648458 w 51"/>
              <a:gd name="T27" fmla="*/ 129199640 h 90"/>
              <a:gd name="T28" fmla="*/ 441425977 w 51"/>
              <a:gd name="T29" fmla="*/ 129199640 h 90"/>
              <a:gd name="T30" fmla="*/ 882851955 w 51"/>
              <a:gd name="T31" fmla="*/ 129199640 h 90"/>
              <a:gd name="T32" fmla="*/ 882851955 w 51"/>
              <a:gd name="T33" fmla="*/ 180878480 h 90"/>
              <a:gd name="T34" fmla="*/ 441425977 w 51"/>
              <a:gd name="T35" fmla="*/ 180878480 h 90"/>
              <a:gd name="T36" fmla="*/ 441425977 w 51"/>
              <a:gd name="T37" fmla="*/ 129199640 h 90"/>
              <a:gd name="T38" fmla="*/ 675123284 w 51"/>
              <a:gd name="T39" fmla="*/ 2144689640 h 90"/>
              <a:gd name="T40" fmla="*/ 545290313 w 51"/>
              <a:gd name="T41" fmla="*/ 2041331960 h 90"/>
              <a:gd name="T42" fmla="*/ 675123284 w 51"/>
              <a:gd name="T43" fmla="*/ 1937974280 h 90"/>
              <a:gd name="T44" fmla="*/ 778987620 w 51"/>
              <a:gd name="T45" fmla="*/ 2041331960 h 90"/>
              <a:gd name="T46" fmla="*/ 675123284 w 51"/>
              <a:gd name="T47" fmla="*/ 2144689640 h 90"/>
              <a:gd name="T48" fmla="*/ 1194444961 w 51"/>
              <a:gd name="T49" fmla="*/ 1782937760 h 90"/>
              <a:gd name="T50" fmla="*/ 129832972 w 51"/>
              <a:gd name="T51" fmla="*/ 1782937760 h 90"/>
              <a:gd name="T52" fmla="*/ 129832972 w 51"/>
              <a:gd name="T53" fmla="*/ 284236160 h 90"/>
              <a:gd name="T54" fmla="*/ 1194444961 w 51"/>
              <a:gd name="T55" fmla="*/ 284236160 h 90"/>
              <a:gd name="T56" fmla="*/ 1194444961 w 51"/>
              <a:gd name="T57" fmla="*/ 1782937760 h 90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51" h="90">
                <a:moveTo>
                  <a:pt x="44" y="0"/>
                </a:move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7"/>
                  <a:pt x="3" y="90"/>
                  <a:pt x="7" y="90"/>
                </a:cubicBezTo>
                <a:cubicBezTo>
                  <a:pt x="44" y="90"/>
                  <a:pt x="44" y="90"/>
                  <a:pt x="44" y="90"/>
                </a:cubicBezTo>
                <a:cubicBezTo>
                  <a:pt x="48" y="90"/>
                  <a:pt x="51" y="87"/>
                  <a:pt x="51" y="83"/>
                </a:cubicBezTo>
                <a:cubicBezTo>
                  <a:pt x="51" y="7"/>
                  <a:pt x="51" y="7"/>
                  <a:pt x="51" y="7"/>
                </a:cubicBezTo>
                <a:cubicBezTo>
                  <a:pt x="51" y="3"/>
                  <a:pt x="48" y="0"/>
                  <a:pt x="44" y="0"/>
                </a:cubicBezTo>
                <a:close/>
                <a:moveTo>
                  <a:pt x="40" y="5"/>
                </a:moveTo>
                <a:cubicBezTo>
                  <a:pt x="41" y="5"/>
                  <a:pt x="42" y="5"/>
                  <a:pt x="42" y="6"/>
                </a:cubicBezTo>
                <a:cubicBezTo>
                  <a:pt x="42" y="7"/>
                  <a:pt x="41" y="8"/>
                  <a:pt x="40" y="8"/>
                </a:cubicBezTo>
                <a:cubicBezTo>
                  <a:pt x="39" y="8"/>
                  <a:pt x="38" y="7"/>
                  <a:pt x="38" y="6"/>
                </a:cubicBezTo>
                <a:cubicBezTo>
                  <a:pt x="38" y="5"/>
                  <a:pt x="39" y="5"/>
                  <a:pt x="40" y="5"/>
                </a:cubicBezTo>
                <a:close/>
                <a:moveTo>
                  <a:pt x="17" y="5"/>
                </a:moveTo>
                <a:cubicBezTo>
                  <a:pt x="34" y="5"/>
                  <a:pt x="34" y="5"/>
                  <a:pt x="34" y="5"/>
                </a:cubicBezTo>
                <a:cubicBezTo>
                  <a:pt x="34" y="7"/>
                  <a:pt x="34" y="7"/>
                  <a:pt x="34" y="7"/>
                </a:cubicBezTo>
                <a:cubicBezTo>
                  <a:pt x="17" y="7"/>
                  <a:pt x="17" y="7"/>
                  <a:pt x="17" y="7"/>
                </a:cubicBezTo>
                <a:lnTo>
                  <a:pt x="17" y="5"/>
                </a:lnTo>
                <a:close/>
                <a:moveTo>
                  <a:pt x="26" y="83"/>
                </a:moveTo>
                <a:cubicBezTo>
                  <a:pt x="23" y="83"/>
                  <a:pt x="21" y="81"/>
                  <a:pt x="21" y="79"/>
                </a:cubicBezTo>
                <a:cubicBezTo>
                  <a:pt x="21" y="77"/>
                  <a:pt x="23" y="75"/>
                  <a:pt x="26" y="75"/>
                </a:cubicBezTo>
                <a:cubicBezTo>
                  <a:pt x="28" y="75"/>
                  <a:pt x="30" y="77"/>
                  <a:pt x="30" y="79"/>
                </a:cubicBezTo>
                <a:cubicBezTo>
                  <a:pt x="30" y="81"/>
                  <a:pt x="28" y="83"/>
                  <a:pt x="26" y="83"/>
                </a:cubicBezTo>
                <a:close/>
                <a:moveTo>
                  <a:pt x="46" y="69"/>
                </a:moveTo>
                <a:cubicBezTo>
                  <a:pt x="5" y="69"/>
                  <a:pt x="5" y="69"/>
                  <a:pt x="5" y="69"/>
                </a:cubicBezTo>
                <a:cubicBezTo>
                  <a:pt x="5" y="11"/>
                  <a:pt x="5" y="11"/>
                  <a:pt x="5" y="11"/>
                </a:cubicBezTo>
                <a:cubicBezTo>
                  <a:pt x="46" y="11"/>
                  <a:pt x="46" y="11"/>
                  <a:pt x="46" y="11"/>
                </a:cubicBezTo>
                <a:lnTo>
                  <a:pt x="46" y="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408" name="出自【趣你的PPT】(微信:qunideppt)：最优质的PPT资源库"/>
          <p:cNvSpPr>
            <a:spLocks/>
          </p:cNvSpPr>
          <p:nvPr/>
        </p:nvSpPr>
        <p:spPr bwMode="auto">
          <a:xfrm>
            <a:off x="5059363" y="4378325"/>
            <a:ext cx="152400" cy="125413"/>
          </a:xfrm>
          <a:custGeom>
            <a:avLst/>
            <a:gdLst>
              <a:gd name="T0" fmla="*/ 465113370 w 40"/>
              <a:gd name="T1" fmla="*/ 478446795 h 33"/>
              <a:gd name="T2" fmla="*/ 581390760 w 40"/>
              <a:gd name="T3" fmla="*/ 478446795 h 33"/>
              <a:gd name="T4" fmla="*/ 581390760 w 40"/>
              <a:gd name="T5" fmla="*/ 115988023 h 33"/>
              <a:gd name="T6" fmla="*/ 581390760 w 40"/>
              <a:gd name="T7" fmla="*/ 0 h 33"/>
              <a:gd name="T8" fmla="*/ 465113370 w 40"/>
              <a:gd name="T9" fmla="*/ 0 h 33"/>
              <a:gd name="T10" fmla="*/ 0 w 40"/>
              <a:gd name="T11" fmla="*/ 0 h 33"/>
              <a:gd name="T12" fmla="*/ 0 w 40"/>
              <a:gd name="T13" fmla="*/ 115988023 h 33"/>
              <a:gd name="T14" fmla="*/ 465113370 w 40"/>
              <a:gd name="T15" fmla="*/ 115988023 h 33"/>
              <a:gd name="T16" fmla="*/ 465113370 w 40"/>
              <a:gd name="T17" fmla="*/ 478446795 h 3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0" h="33">
                <a:moveTo>
                  <a:pt x="32" y="33"/>
                </a:moveTo>
                <a:lnTo>
                  <a:pt x="40" y="33"/>
                </a:lnTo>
                <a:lnTo>
                  <a:pt x="40" y="8"/>
                </a:lnTo>
                <a:lnTo>
                  <a:pt x="40" y="0"/>
                </a:lnTo>
                <a:lnTo>
                  <a:pt x="32" y="0"/>
                </a:lnTo>
                <a:lnTo>
                  <a:pt x="0" y="0"/>
                </a:lnTo>
                <a:lnTo>
                  <a:pt x="0" y="8"/>
                </a:lnTo>
                <a:lnTo>
                  <a:pt x="32" y="8"/>
                </a:lnTo>
                <a:lnTo>
                  <a:pt x="32" y="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409" name="出自【趣你的PPT】(微信:qunideppt)：最优质的PPT资源库"/>
          <p:cNvSpPr>
            <a:spLocks/>
          </p:cNvSpPr>
          <p:nvPr/>
        </p:nvSpPr>
        <p:spPr bwMode="auto">
          <a:xfrm>
            <a:off x="4922838" y="4835525"/>
            <a:ext cx="125412" cy="125413"/>
          </a:xfrm>
          <a:custGeom>
            <a:avLst/>
            <a:gdLst>
              <a:gd name="T0" fmla="*/ 115987098 w 33"/>
              <a:gd name="T1" fmla="*/ 0 h 33"/>
              <a:gd name="T2" fmla="*/ 0 w 33"/>
              <a:gd name="T3" fmla="*/ 0 h 33"/>
              <a:gd name="T4" fmla="*/ 0 w 33"/>
              <a:gd name="T5" fmla="*/ 362458772 h 33"/>
              <a:gd name="T6" fmla="*/ 0 w 33"/>
              <a:gd name="T7" fmla="*/ 478446795 h 33"/>
              <a:gd name="T8" fmla="*/ 115987098 w 33"/>
              <a:gd name="T9" fmla="*/ 478446795 h 33"/>
              <a:gd name="T10" fmla="*/ 478442980 w 33"/>
              <a:gd name="T11" fmla="*/ 478446795 h 33"/>
              <a:gd name="T12" fmla="*/ 478442980 w 33"/>
              <a:gd name="T13" fmla="*/ 362458772 h 33"/>
              <a:gd name="T14" fmla="*/ 115987098 w 33"/>
              <a:gd name="T15" fmla="*/ 362458772 h 33"/>
              <a:gd name="T16" fmla="*/ 115987098 w 33"/>
              <a:gd name="T17" fmla="*/ 0 h 3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3" h="33">
                <a:moveTo>
                  <a:pt x="8" y="0"/>
                </a:moveTo>
                <a:lnTo>
                  <a:pt x="0" y="0"/>
                </a:lnTo>
                <a:lnTo>
                  <a:pt x="0" y="25"/>
                </a:lnTo>
                <a:lnTo>
                  <a:pt x="0" y="33"/>
                </a:lnTo>
                <a:lnTo>
                  <a:pt x="8" y="33"/>
                </a:lnTo>
                <a:lnTo>
                  <a:pt x="33" y="33"/>
                </a:lnTo>
                <a:lnTo>
                  <a:pt x="33" y="25"/>
                </a:lnTo>
                <a:lnTo>
                  <a:pt x="8" y="25"/>
                </a:lnTo>
                <a:lnTo>
                  <a:pt x="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41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496050" y="4364038"/>
            <a:ext cx="315913" cy="431800"/>
          </a:xfrm>
          <a:custGeom>
            <a:avLst/>
            <a:gdLst>
              <a:gd name="T0" fmla="*/ 594014223 w 84"/>
              <a:gd name="T1" fmla="*/ 70447231 h 115"/>
              <a:gd name="T2" fmla="*/ 1117309064 w 84"/>
              <a:gd name="T3" fmla="*/ 591765003 h 115"/>
              <a:gd name="T4" fmla="*/ 792016456 w 84"/>
              <a:gd name="T5" fmla="*/ 1563945807 h 115"/>
              <a:gd name="T6" fmla="*/ 438438353 w 84"/>
              <a:gd name="T7" fmla="*/ 1563945807 h 115"/>
              <a:gd name="T8" fmla="*/ 56570992 w 84"/>
              <a:gd name="T9" fmla="*/ 591765003 h 115"/>
              <a:gd name="T10" fmla="*/ 594014223 w 84"/>
              <a:gd name="T11" fmla="*/ 70447231 h 115"/>
              <a:gd name="T12" fmla="*/ 594014223 w 84"/>
              <a:gd name="T13" fmla="*/ 0 h 115"/>
              <a:gd name="T14" fmla="*/ 0 w 84"/>
              <a:gd name="T15" fmla="*/ 591765003 h 115"/>
              <a:gd name="T16" fmla="*/ 410152857 w 84"/>
              <a:gd name="T17" fmla="*/ 1620305094 h 115"/>
              <a:gd name="T18" fmla="*/ 820301952 w 84"/>
              <a:gd name="T19" fmla="*/ 1620305094 h 115"/>
              <a:gd name="T20" fmla="*/ 1188024684 w 84"/>
              <a:gd name="T21" fmla="*/ 591765003 h 115"/>
              <a:gd name="T22" fmla="*/ 594014223 w 84"/>
              <a:gd name="T23" fmla="*/ 0 h 11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84" h="115">
                <a:moveTo>
                  <a:pt x="42" y="5"/>
                </a:moveTo>
                <a:cubicBezTo>
                  <a:pt x="63" y="5"/>
                  <a:pt x="79" y="22"/>
                  <a:pt x="79" y="42"/>
                </a:cubicBezTo>
                <a:cubicBezTo>
                  <a:pt x="79" y="60"/>
                  <a:pt x="60" y="101"/>
                  <a:pt x="56" y="111"/>
                </a:cubicBezTo>
                <a:cubicBezTo>
                  <a:pt x="31" y="111"/>
                  <a:pt x="31" y="111"/>
                  <a:pt x="31" y="111"/>
                </a:cubicBezTo>
                <a:cubicBezTo>
                  <a:pt x="23" y="95"/>
                  <a:pt x="4" y="58"/>
                  <a:pt x="4" y="42"/>
                </a:cubicBezTo>
                <a:cubicBezTo>
                  <a:pt x="4" y="22"/>
                  <a:pt x="21" y="5"/>
                  <a:pt x="42" y="5"/>
                </a:cubicBezTo>
                <a:moveTo>
                  <a:pt x="42" y="0"/>
                </a:moveTo>
                <a:cubicBezTo>
                  <a:pt x="19" y="0"/>
                  <a:pt x="0" y="19"/>
                  <a:pt x="0" y="42"/>
                </a:cubicBezTo>
                <a:cubicBezTo>
                  <a:pt x="0" y="63"/>
                  <a:pt x="29" y="115"/>
                  <a:pt x="29" y="115"/>
                </a:cubicBezTo>
                <a:cubicBezTo>
                  <a:pt x="58" y="115"/>
                  <a:pt x="58" y="115"/>
                  <a:pt x="58" y="115"/>
                </a:cubicBezTo>
                <a:cubicBezTo>
                  <a:pt x="58" y="115"/>
                  <a:pt x="84" y="63"/>
                  <a:pt x="84" y="42"/>
                </a:cubicBezTo>
                <a:cubicBezTo>
                  <a:pt x="84" y="19"/>
                  <a:pt x="65" y="0"/>
                  <a:pt x="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411" name="出自【趣你的PPT】(微信:qunideppt)：最优质的PPT资源库"/>
          <p:cNvSpPr>
            <a:spLocks/>
          </p:cNvSpPr>
          <p:nvPr/>
        </p:nvSpPr>
        <p:spPr bwMode="auto">
          <a:xfrm>
            <a:off x="6604000" y="4902200"/>
            <a:ext cx="109538" cy="12700"/>
          </a:xfrm>
          <a:custGeom>
            <a:avLst/>
            <a:gdLst>
              <a:gd name="T0" fmla="*/ 14326815 w 29"/>
              <a:gd name="T1" fmla="*/ 47760467 h 3"/>
              <a:gd name="T2" fmla="*/ 386831558 w 29"/>
              <a:gd name="T3" fmla="*/ 47760467 h 3"/>
              <a:gd name="T4" fmla="*/ 415485188 w 29"/>
              <a:gd name="T5" fmla="*/ 0 h 3"/>
              <a:gd name="T6" fmla="*/ 0 w 29"/>
              <a:gd name="T7" fmla="*/ 0 h 3"/>
              <a:gd name="T8" fmla="*/ 14326815 w 29"/>
              <a:gd name="T9" fmla="*/ 47760467 h 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9" h="3">
                <a:moveTo>
                  <a:pt x="1" y="3"/>
                </a:moveTo>
                <a:cubicBezTo>
                  <a:pt x="27" y="3"/>
                  <a:pt x="27" y="3"/>
                  <a:pt x="27" y="3"/>
                </a:cubicBezTo>
                <a:cubicBezTo>
                  <a:pt x="28" y="2"/>
                  <a:pt x="28" y="1"/>
                  <a:pt x="2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"/>
                  <a:pt x="1" y="2"/>
                  <a:pt x="1" y="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412" name="出自【趣你的PPT】(微信:qunideppt)：最优质的PPT资源库"/>
          <p:cNvSpPr>
            <a:spLocks/>
          </p:cNvSpPr>
          <p:nvPr/>
        </p:nvSpPr>
        <p:spPr bwMode="auto">
          <a:xfrm>
            <a:off x="6621463" y="4926013"/>
            <a:ext cx="77787" cy="14287"/>
          </a:xfrm>
          <a:custGeom>
            <a:avLst/>
            <a:gdLst>
              <a:gd name="T0" fmla="*/ 139297996 w 21"/>
              <a:gd name="T1" fmla="*/ 50375962 h 4"/>
              <a:gd name="T2" fmla="*/ 292527274 w 21"/>
              <a:gd name="T3" fmla="*/ 0 h 4"/>
              <a:gd name="T4" fmla="*/ 0 w 21"/>
              <a:gd name="T5" fmla="*/ 0 h 4"/>
              <a:gd name="T6" fmla="*/ 139297996 w 21"/>
              <a:gd name="T7" fmla="*/ 50375962 h 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" h="4">
                <a:moveTo>
                  <a:pt x="10" y="4"/>
                </a:moveTo>
                <a:cubicBezTo>
                  <a:pt x="14" y="4"/>
                  <a:pt x="18" y="2"/>
                  <a:pt x="21" y="0"/>
                </a:cubicBezTo>
                <a:cubicBezTo>
                  <a:pt x="0" y="0"/>
                  <a:pt x="0" y="0"/>
                  <a:pt x="0" y="0"/>
                </a:cubicBezTo>
                <a:cubicBezTo>
                  <a:pt x="2" y="2"/>
                  <a:pt x="6" y="4"/>
                  <a:pt x="10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413" name="出自【趣你的PPT】(微信:qunideppt)：最优质的PPT资源库"/>
          <p:cNvSpPr>
            <a:spLocks/>
          </p:cNvSpPr>
          <p:nvPr/>
        </p:nvSpPr>
        <p:spPr bwMode="auto">
          <a:xfrm>
            <a:off x="6600825" y="4813300"/>
            <a:ext cx="115888" cy="77788"/>
          </a:xfrm>
          <a:custGeom>
            <a:avLst/>
            <a:gdLst>
              <a:gd name="T0" fmla="*/ 432299623 w 31"/>
              <a:gd name="T1" fmla="*/ 0 h 21"/>
              <a:gd name="T2" fmla="*/ 0 w 31"/>
              <a:gd name="T3" fmla="*/ 0 h 21"/>
              <a:gd name="T4" fmla="*/ 0 w 31"/>
              <a:gd name="T5" fmla="*/ 264671818 h 21"/>
              <a:gd name="T6" fmla="*/ 0 w 31"/>
              <a:gd name="T7" fmla="*/ 292531034 h 21"/>
              <a:gd name="T8" fmla="*/ 418355680 w 31"/>
              <a:gd name="T9" fmla="*/ 292531034 h 21"/>
              <a:gd name="T10" fmla="*/ 432299623 w 31"/>
              <a:gd name="T11" fmla="*/ 264671818 h 21"/>
              <a:gd name="T12" fmla="*/ 432299623 w 31"/>
              <a:gd name="T13" fmla="*/ 0 h 2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31" h="21">
                <a:moveTo>
                  <a:pt x="3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0"/>
                  <a:pt x="0" y="20"/>
                  <a:pt x="0" y="21"/>
                </a:cubicBezTo>
                <a:cubicBezTo>
                  <a:pt x="30" y="21"/>
                  <a:pt x="30" y="21"/>
                  <a:pt x="30" y="21"/>
                </a:cubicBezTo>
                <a:cubicBezTo>
                  <a:pt x="30" y="20"/>
                  <a:pt x="31" y="20"/>
                  <a:pt x="31" y="19"/>
                </a:cubicBezTo>
                <a:lnTo>
                  <a:pt x="3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41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597650" y="4560888"/>
            <a:ext cx="119063" cy="234950"/>
          </a:xfrm>
          <a:custGeom>
            <a:avLst/>
            <a:gdLst>
              <a:gd name="T0" fmla="*/ 335814357 w 42"/>
              <a:gd name="T1" fmla="*/ 15968108 h 83"/>
              <a:gd name="T2" fmla="*/ 335814357 w 42"/>
              <a:gd name="T3" fmla="*/ 15968108 h 83"/>
              <a:gd name="T4" fmla="*/ 335814357 w 42"/>
              <a:gd name="T5" fmla="*/ 15968108 h 83"/>
              <a:gd name="T6" fmla="*/ 295837537 w 42"/>
              <a:gd name="T7" fmla="*/ 0 h 83"/>
              <a:gd name="T8" fmla="*/ 159912948 w 42"/>
              <a:gd name="T9" fmla="*/ 47904323 h 83"/>
              <a:gd name="T10" fmla="*/ 39976820 w 42"/>
              <a:gd name="T11" fmla="*/ 0 h 83"/>
              <a:gd name="T12" fmla="*/ 0 w 42"/>
              <a:gd name="T13" fmla="*/ 7982639 h 83"/>
              <a:gd name="T14" fmla="*/ 0 w 42"/>
              <a:gd name="T15" fmla="*/ 15968108 h 83"/>
              <a:gd name="T16" fmla="*/ 0 w 42"/>
              <a:gd name="T17" fmla="*/ 15968108 h 83"/>
              <a:gd name="T18" fmla="*/ 143921654 w 42"/>
              <a:gd name="T19" fmla="*/ 662672229 h 83"/>
              <a:gd name="T20" fmla="*/ 191892703 w 42"/>
              <a:gd name="T21" fmla="*/ 662672229 h 83"/>
              <a:gd name="T22" fmla="*/ 335814357 w 42"/>
              <a:gd name="T23" fmla="*/ 15968108 h 83"/>
              <a:gd name="T24" fmla="*/ 335814357 w 42"/>
              <a:gd name="T25" fmla="*/ 15968108 h 83"/>
              <a:gd name="T26" fmla="*/ 335814357 w 42"/>
              <a:gd name="T27" fmla="*/ 15968108 h 83"/>
              <a:gd name="T28" fmla="*/ 167907178 w 42"/>
              <a:gd name="T29" fmla="*/ 582831690 h 83"/>
              <a:gd name="T30" fmla="*/ 39976820 w 42"/>
              <a:gd name="T31" fmla="*/ 31936216 h 83"/>
              <a:gd name="T32" fmla="*/ 159912948 w 42"/>
              <a:gd name="T33" fmla="*/ 71855070 h 83"/>
              <a:gd name="T34" fmla="*/ 295837537 w 42"/>
              <a:gd name="T35" fmla="*/ 31936216 h 83"/>
              <a:gd name="T36" fmla="*/ 167907178 w 42"/>
              <a:gd name="T37" fmla="*/ 582831690 h 83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42" h="83">
                <a:moveTo>
                  <a:pt x="42" y="2"/>
                </a:moveTo>
                <a:lnTo>
                  <a:pt x="42" y="2"/>
                </a:lnTo>
                <a:lnTo>
                  <a:pt x="37" y="0"/>
                </a:lnTo>
                <a:lnTo>
                  <a:pt x="20" y="6"/>
                </a:lnTo>
                <a:lnTo>
                  <a:pt x="5" y="0"/>
                </a:lnTo>
                <a:lnTo>
                  <a:pt x="0" y="1"/>
                </a:lnTo>
                <a:lnTo>
                  <a:pt x="0" y="2"/>
                </a:lnTo>
                <a:lnTo>
                  <a:pt x="18" y="83"/>
                </a:lnTo>
                <a:lnTo>
                  <a:pt x="24" y="83"/>
                </a:lnTo>
                <a:lnTo>
                  <a:pt x="42" y="2"/>
                </a:lnTo>
                <a:close/>
                <a:moveTo>
                  <a:pt x="21" y="73"/>
                </a:moveTo>
                <a:lnTo>
                  <a:pt x="5" y="4"/>
                </a:lnTo>
                <a:lnTo>
                  <a:pt x="20" y="9"/>
                </a:lnTo>
                <a:lnTo>
                  <a:pt x="37" y="4"/>
                </a:lnTo>
                <a:lnTo>
                  <a:pt x="21" y="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415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811963" y="2997200"/>
            <a:ext cx="407987" cy="441325"/>
          </a:xfrm>
          <a:custGeom>
            <a:avLst/>
            <a:gdLst>
              <a:gd name="T0" fmla="*/ 1184880610 w 137"/>
              <a:gd name="T1" fmla="*/ 629875142 h 148"/>
              <a:gd name="T2" fmla="*/ 1114141025 w 137"/>
              <a:gd name="T3" fmla="*/ 337115643 h 148"/>
              <a:gd name="T4" fmla="*/ 1176038907 w 137"/>
              <a:gd name="T5" fmla="*/ 319373186 h 148"/>
              <a:gd name="T6" fmla="*/ 1114141025 w 137"/>
              <a:gd name="T7" fmla="*/ 106457729 h 148"/>
              <a:gd name="T8" fmla="*/ 901925247 w 137"/>
              <a:gd name="T9" fmla="*/ 44356144 h 148"/>
              <a:gd name="T10" fmla="*/ 875397158 w 137"/>
              <a:gd name="T11" fmla="*/ 106457729 h 148"/>
              <a:gd name="T12" fmla="*/ 592441794 w 137"/>
              <a:gd name="T13" fmla="*/ 35484916 h 148"/>
              <a:gd name="T14" fmla="*/ 336011542 w 137"/>
              <a:gd name="T15" fmla="*/ 97586500 h 148"/>
              <a:gd name="T16" fmla="*/ 318325156 w 137"/>
              <a:gd name="T17" fmla="*/ 44356144 h 148"/>
              <a:gd name="T18" fmla="*/ 106109378 w 137"/>
              <a:gd name="T19" fmla="*/ 106457729 h 148"/>
              <a:gd name="T20" fmla="*/ 44211496 w 137"/>
              <a:gd name="T21" fmla="*/ 319373186 h 148"/>
              <a:gd name="T22" fmla="*/ 79581289 w 137"/>
              <a:gd name="T23" fmla="*/ 337115643 h 148"/>
              <a:gd name="T24" fmla="*/ 0 w 137"/>
              <a:gd name="T25" fmla="*/ 629875142 h 148"/>
              <a:gd name="T26" fmla="*/ 238743867 w 137"/>
              <a:gd name="T27" fmla="*/ 1108933430 h 148"/>
              <a:gd name="T28" fmla="*/ 114951082 w 137"/>
              <a:gd name="T29" fmla="*/ 1242004845 h 148"/>
              <a:gd name="T30" fmla="*/ 185690667 w 137"/>
              <a:gd name="T31" fmla="*/ 1312977658 h 148"/>
              <a:gd name="T32" fmla="*/ 327169838 w 137"/>
              <a:gd name="T33" fmla="*/ 1171035014 h 148"/>
              <a:gd name="T34" fmla="*/ 592441794 w 137"/>
              <a:gd name="T35" fmla="*/ 1233133616 h 148"/>
              <a:gd name="T36" fmla="*/ 857713750 w 137"/>
              <a:gd name="T37" fmla="*/ 1171035014 h 148"/>
              <a:gd name="T38" fmla="*/ 999189943 w 137"/>
              <a:gd name="T39" fmla="*/ 1312977658 h 148"/>
              <a:gd name="T40" fmla="*/ 1069929528 w 137"/>
              <a:gd name="T41" fmla="*/ 1242004845 h 148"/>
              <a:gd name="T42" fmla="*/ 946136743 w 137"/>
              <a:gd name="T43" fmla="*/ 1108933430 h 148"/>
              <a:gd name="T44" fmla="*/ 1184880610 w 137"/>
              <a:gd name="T45" fmla="*/ 629875142 h 148"/>
              <a:gd name="T46" fmla="*/ 97267674 w 137"/>
              <a:gd name="T47" fmla="*/ 656488829 h 148"/>
              <a:gd name="T48" fmla="*/ 176848963 w 137"/>
              <a:gd name="T49" fmla="*/ 656488829 h 148"/>
              <a:gd name="T50" fmla="*/ 203374074 w 137"/>
              <a:gd name="T51" fmla="*/ 629875142 h 148"/>
              <a:gd name="T52" fmla="*/ 176848963 w 137"/>
              <a:gd name="T53" fmla="*/ 612132685 h 148"/>
              <a:gd name="T54" fmla="*/ 97267674 w 137"/>
              <a:gd name="T55" fmla="*/ 612132685 h 148"/>
              <a:gd name="T56" fmla="*/ 565913705 w 137"/>
              <a:gd name="T57" fmla="*/ 133071415 h 148"/>
              <a:gd name="T58" fmla="*/ 565913705 w 137"/>
              <a:gd name="T59" fmla="*/ 133071415 h 148"/>
              <a:gd name="T60" fmla="*/ 565913705 w 137"/>
              <a:gd name="T61" fmla="*/ 230657915 h 148"/>
              <a:gd name="T62" fmla="*/ 592441794 w 137"/>
              <a:gd name="T63" fmla="*/ 257271602 h 148"/>
              <a:gd name="T64" fmla="*/ 618966905 w 137"/>
              <a:gd name="T65" fmla="*/ 230657915 h 148"/>
              <a:gd name="T66" fmla="*/ 618966905 w 137"/>
              <a:gd name="T67" fmla="*/ 133071415 h 148"/>
              <a:gd name="T68" fmla="*/ 618966905 w 137"/>
              <a:gd name="T69" fmla="*/ 133071415 h 148"/>
              <a:gd name="T70" fmla="*/ 1087615914 w 137"/>
              <a:gd name="T71" fmla="*/ 612132685 h 148"/>
              <a:gd name="T72" fmla="*/ 1008034625 w 137"/>
              <a:gd name="T73" fmla="*/ 612132685 h 148"/>
              <a:gd name="T74" fmla="*/ 981506536 w 137"/>
              <a:gd name="T75" fmla="*/ 629875142 h 148"/>
              <a:gd name="T76" fmla="*/ 1008034625 w 137"/>
              <a:gd name="T77" fmla="*/ 656488829 h 148"/>
              <a:gd name="T78" fmla="*/ 1087615914 w 137"/>
              <a:gd name="T79" fmla="*/ 656488829 h 148"/>
              <a:gd name="T80" fmla="*/ 618966905 w 137"/>
              <a:gd name="T81" fmla="*/ 1135547117 h 148"/>
              <a:gd name="T82" fmla="*/ 618966905 w 137"/>
              <a:gd name="T83" fmla="*/ 1046834828 h 148"/>
              <a:gd name="T84" fmla="*/ 592441794 w 137"/>
              <a:gd name="T85" fmla="*/ 1020218159 h 148"/>
              <a:gd name="T86" fmla="*/ 565913705 w 137"/>
              <a:gd name="T87" fmla="*/ 1046834828 h 148"/>
              <a:gd name="T88" fmla="*/ 565913705 w 137"/>
              <a:gd name="T89" fmla="*/ 1135547117 h 148"/>
              <a:gd name="T90" fmla="*/ 97267674 w 137"/>
              <a:gd name="T91" fmla="*/ 656488829 h 148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137" h="148">
                <a:moveTo>
                  <a:pt x="134" y="71"/>
                </a:moveTo>
                <a:cubicBezTo>
                  <a:pt x="134" y="59"/>
                  <a:pt x="131" y="48"/>
                  <a:pt x="126" y="38"/>
                </a:cubicBezTo>
                <a:cubicBezTo>
                  <a:pt x="128" y="38"/>
                  <a:pt x="131" y="38"/>
                  <a:pt x="133" y="36"/>
                </a:cubicBezTo>
                <a:cubicBezTo>
                  <a:pt x="137" y="31"/>
                  <a:pt x="134" y="20"/>
                  <a:pt x="126" y="12"/>
                </a:cubicBezTo>
                <a:cubicBezTo>
                  <a:pt x="117" y="3"/>
                  <a:pt x="107" y="0"/>
                  <a:pt x="102" y="5"/>
                </a:cubicBezTo>
                <a:cubicBezTo>
                  <a:pt x="100" y="7"/>
                  <a:pt x="99" y="9"/>
                  <a:pt x="99" y="12"/>
                </a:cubicBezTo>
                <a:cubicBezTo>
                  <a:pt x="90" y="7"/>
                  <a:pt x="79" y="4"/>
                  <a:pt x="67" y="4"/>
                </a:cubicBezTo>
                <a:cubicBezTo>
                  <a:pt x="57" y="4"/>
                  <a:pt x="47" y="6"/>
                  <a:pt x="38" y="11"/>
                </a:cubicBezTo>
                <a:cubicBezTo>
                  <a:pt x="38" y="8"/>
                  <a:pt x="37" y="7"/>
                  <a:pt x="36" y="5"/>
                </a:cubicBezTo>
                <a:cubicBezTo>
                  <a:pt x="31" y="0"/>
                  <a:pt x="20" y="3"/>
                  <a:pt x="12" y="12"/>
                </a:cubicBezTo>
                <a:cubicBezTo>
                  <a:pt x="3" y="20"/>
                  <a:pt x="0" y="31"/>
                  <a:pt x="5" y="36"/>
                </a:cubicBezTo>
                <a:cubicBezTo>
                  <a:pt x="6" y="37"/>
                  <a:pt x="7" y="37"/>
                  <a:pt x="9" y="38"/>
                </a:cubicBezTo>
                <a:cubicBezTo>
                  <a:pt x="3" y="48"/>
                  <a:pt x="0" y="59"/>
                  <a:pt x="0" y="71"/>
                </a:cubicBezTo>
                <a:cubicBezTo>
                  <a:pt x="0" y="94"/>
                  <a:pt x="10" y="113"/>
                  <a:pt x="27" y="125"/>
                </a:cubicBezTo>
                <a:cubicBezTo>
                  <a:pt x="13" y="140"/>
                  <a:pt x="13" y="140"/>
                  <a:pt x="13" y="140"/>
                </a:cubicBezTo>
                <a:cubicBezTo>
                  <a:pt x="21" y="148"/>
                  <a:pt x="21" y="148"/>
                  <a:pt x="21" y="148"/>
                </a:cubicBezTo>
                <a:cubicBezTo>
                  <a:pt x="37" y="132"/>
                  <a:pt x="37" y="132"/>
                  <a:pt x="37" y="132"/>
                </a:cubicBezTo>
                <a:cubicBezTo>
                  <a:pt x="46" y="136"/>
                  <a:pt x="56" y="139"/>
                  <a:pt x="67" y="139"/>
                </a:cubicBezTo>
                <a:cubicBezTo>
                  <a:pt x="78" y="139"/>
                  <a:pt x="88" y="136"/>
                  <a:pt x="97" y="132"/>
                </a:cubicBezTo>
                <a:cubicBezTo>
                  <a:pt x="113" y="148"/>
                  <a:pt x="113" y="148"/>
                  <a:pt x="113" y="148"/>
                </a:cubicBezTo>
                <a:cubicBezTo>
                  <a:pt x="121" y="140"/>
                  <a:pt x="121" y="140"/>
                  <a:pt x="121" y="140"/>
                </a:cubicBezTo>
                <a:cubicBezTo>
                  <a:pt x="107" y="125"/>
                  <a:pt x="107" y="125"/>
                  <a:pt x="107" y="125"/>
                </a:cubicBezTo>
                <a:cubicBezTo>
                  <a:pt x="124" y="113"/>
                  <a:pt x="134" y="94"/>
                  <a:pt x="134" y="71"/>
                </a:cubicBezTo>
                <a:close/>
                <a:moveTo>
                  <a:pt x="11" y="74"/>
                </a:moveTo>
                <a:cubicBezTo>
                  <a:pt x="20" y="74"/>
                  <a:pt x="20" y="74"/>
                  <a:pt x="20" y="74"/>
                </a:cubicBezTo>
                <a:cubicBezTo>
                  <a:pt x="22" y="74"/>
                  <a:pt x="23" y="73"/>
                  <a:pt x="23" y="71"/>
                </a:cubicBezTo>
                <a:cubicBezTo>
                  <a:pt x="23" y="70"/>
                  <a:pt x="22" y="69"/>
                  <a:pt x="20" y="69"/>
                </a:cubicBezTo>
                <a:cubicBezTo>
                  <a:pt x="11" y="69"/>
                  <a:pt x="11" y="69"/>
                  <a:pt x="11" y="69"/>
                </a:cubicBezTo>
                <a:cubicBezTo>
                  <a:pt x="12" y="40"/>
                  <a:pt x="35" y="17"/>
                  <a:pt x="64" y="15"/>
                </a:cubicBezTo>
                <a:cubicBezTo>
                  <a:pt x="64" y="15"/>
                  <a:pt x="64" y="15"/>
                  <a:pt x="64" y="15"/>
                </a:cubicBezTo>
                <a:cubicBezTo>
                  <a:pt x="64" y="26"/>
                  <a:pt x="64" y="26"/>
                  <a:pt x="64" y="26"/>
                </a:cubicBezTo>
                <a:cubicBezTo>
                  <a:pt x="64" y="27"/>
                  <a:pt x="65" y="29"/>
                  <a:pt x="67" y="29"/>
                </a:cubicBezTo>
                <a:cubicBezTo>
                  <a:pt x="69" y="29"/>
                  <a:pt x="70" y="27"/>
                  <a:pt x="70" y="26"/>
                </a:cubicBezTo>
                <a:cubicBezTo>
                  <a:pt x="70" y="15"/>
                  <a:pt x="70" y="15"/>
                  <a:pt x="70" y="15"/>
                </a:cubicBezTo>
                <a:cubicBezTo>
                  <a:pt x="70" y="15"/>
                  <a:pt x="70" y="15"/>
                  <a:pt x="70" y="15"/>
                </a:cubicBezTo>
                <a:cubicBezTo>
                  <a:pt x="99" y="17"/>
                  <a:pt x="122" y="40"/>
                  <a:pt x="123" y="69"/>
                </a:cubicBezTo>
                <a:cubicBezTo>
                  <a:pt x="114" y="69"/>
                  <a:pt x="114" y="69"/>
                  <a:pt x="114" y="69"/>
                </a:cubicBezTo>
                <a:cubicBezTo>
                  <a:pt x="112" y="69"/>
                  <a:pt x="111" y="70"/>
                  <a:pt x="111" y="71"/>
                </a:cubicBezTo>
                <a:cubicBezTo>
                  <a:pt x="111" y="73"/>
                  <a:pt x="112" y="74"/>
                  <a:pt x="114" y="74"/>
                </a:cubicBezTo>
                <a:cubicBezTo>
                  <a:pt x="123" y="74"/>
                  <a:pt x="123" y="74"/>
                  <a:pt x="123" y="74"/>
                </a:cubicBezTo>
                <a:cubicBezTo>
                  <a:pt x="122" y="103"/>
                  <a:pt x="99" y="126"/>
                  <a:pt x="70" y="128"/>
                </a:cubicBezTo>
                <a:cubicBezTo>
                  <a:pt x="70" y="118"/>
                  <a:pt x="70" y="118"/>
                  <a:pt x="70" y="118"/>
                </a:cubicBezTo>
                <a:cubicBezTo>
                  <a:pt x="70" y="116"/>
                  <a:pt x="69" y="115"/>
                  <a:pt x="67" y="115"/>
                </a:cubicBezTo>
                <a:cubicBezTo>
                  <a:pt x="65" y="115"/>
                  <a:pt x="64" y="116"/>
                  <a:pt x="64" y="118"/>
                </a:cubicBezTo>
                <a:cubicBezTo>
                  <a:pt x="64" y="128"/>
                  <a:pt x="64" y="128"/>
                  <a:pt x="64" y="128"/>
                </a:cubicBezTo>
                <a:cubicBezTo>
                  <a:pt x="35" y="126"/>
                  <a:pt x="12" y="103"/>
                  <a:pt x="11" y="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416" name="出自【趣你的PPT】(微信:qunideppt)：最优质的PPT资源库"/>
          <p:cNvSpPr>
            <a:spLocks/>
          </p:cNvSpPr>
          <p:nvPr/>
        </p:nvSpPr>
        <p:spPr bwMode="auto">
          <a:xfrm>
            <a:off x="7002463" y="3100388"/>
            <a:ext cx="127000" cy="115887"/>
          </a:xfrm>
          <a:custGeom>
            <a:avLst/>
            <a:gdLst>
              <a:gd name="T0" fmla="*/ 26250605 w 43"/>
              <a:gd name="T1" fmla="*/ 345358117 h 39"/>
              <a:gd name="T2" fmla="*/ 26250605 w 43"/>
              <a:gd name="T3" fmla="*/ 345358117 h 39"/>
              <a:gd name="T4" fmla="*/ 350023814 w 43"/>
              <a:gd name="T5" fmla="*/ 345358117 h 39"/>
              <a:gd name="T6" fmla="*/ 376274419 w 43"/>
              <a:gd name="T7" fmla="*/ 318793251 h 39"/>
              <a:gd name="T8" fmla="*/ 350023814 w 43"/>
              <a:gd name="T9" fmla="*/ 301080369 h 39"/>
              <a:gd name="T10" fmla="*/ 52504163 w 43"/>
              <a:gd name="T11" fmla="*/ 301080369 h 39"/>
              <a:gd name="T12" fmla="*/ 52504163 w 43"/>
              <a:gd name="T13" fmla="*/ 26564866 h 39"/>
              <a:gd name="T14" fmla="*/ 26250605 w 43"/>
              <a:gd name="T15" fmla="*/ 0 h 39"/>
              <a:gd name="T16" fmla="*/ 0 w 43"/>
              <a:gd name="T17" fmla="*/ 26564866 h 39"/>
              <a:gd name="T18" fmla="*/ 0 w 43"/>
              <a:gd name="T19" fmla="*/ 318793251 h 39"/>
              <a:gd name="T20" fmla="*/ 26250605 w 43"/>
              <a:gd name="T21" fmla="*/ 345358117 h 3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43" h="39">
                <a:moveTo>
                  <a:pt x="3" y="39"/>
                </a:moveTo>
                <a:cubicBezTo>
                  <a:pt x="3" y="39"/>
                  <a:pt x="3" y="39"/>
                  <a:pt x="3" y="39"/>
                </a:cubicBezTo>
                <a:cubicBezTo>
                  <a:pt x="40" y="39"/>
                  <a:pt x="40" y="39"/>
                  <a:pt x="40" y="39"/>
                </a:cubicBezTo>
                <a:cubicBezTo>
                  <a:pt x="41" y="39"/>
                  <a:pt x="43" y="38"/>
                  <a:pt x="43" y="36"/>
                </a:cubicBezTo>
                <a:cubicBezTo>
                  <a:pt x="43" y="35"/>
                  <a:pt x="41" y="34"/>
                  <a:pt x="40" y="34"/>
                </a:cubicBezTo>
                <a:cubicBezTo>
                  <a:pt x="6" y="34"/>
                  <a:pt x="6" y="34"/>
                  <a:pt x="6" y="34"/>
                </a:cubicBezTo>
                <a:cubicBezTo>
                  <a:pt x="6" y="3"/>
                  <a:pt x="6" y="3"/>
                  <a:pt x="6" y="3"/>
                </a:cubicBezTo>
                <a:cubicBezTo>
                  <a:pt x="6" y="1"/>
                  <a:pt x="5" y="0"/>
                  <a:pt x="3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8"/>
                  <a:pt x="1" y="39"/>
                  <a:pt x="3" y="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417" name="出自【趣你的PPT】(微信:qunideppt)：最优质的PPT资源库"/>
          <p:cNvSpPr>
            <a:spLocks/>
          </p:cNvSpPr>
          <p:nvPr/>
        </p:nvSpPr>
        <p:spPr bwMode="auto">
          <a:xfrm>
            <a:off x="4424363" y="3151188"/>
            <a:ext cx="498475" cy="182562"/>
          </a:xfrm>
          <a:custGeom>
            <a:avLst/>
            <a:gdLst>
              <a:gd name="T0" fmla="*/ 731017960 w 171"/>
              <a:gd name="T1" fmla="*/ 304197555 h 63"/>
              <a:gd name="T2" fmla="*/ 204004538 w 171"/>
              <a:gd name="T3" fmla="*/ 0 h 63"/>
              <a:gd name="T4" fmla="*/ 0 w 171"/>
              <a:gd name="T5" fmla="*/ 126750189 h 63"/>
              <a:gd name="T6" fmla="*/ 731017960 w 171"/>
              <a:gd name="T7" fmla="*/ 532347894 h 63"/>
              <a:gd name="T8" fmla="*/ 1453538525 w 171"/>
              <a:gd name="T9" fmla="*/ 126750189 h 63"/>
              <a:gd name="T10" fmla="*/ 1249533987 w 171"/>
              <a:gd name="T11" fmla="*/ 0 h 63"/>
              <a:gd name="T12" fmla="*/ 731017960 w 171"/>
              <a:gd name="T13" fmla="*/ 304197555 h 6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71" h="63">
                <a:moveTo>
                  <a:pt x="86" y="36"/>
                </a:moveTo>
                <a:lnTo>
                  <a:pt x="24" y="0"/>
                </a:lnTo>
                <a:lnTo>
                  <a:pt x="0" y="15"/>
                </a:lnTo>
                <a:lnTo>
                  <a:pt x="86" y="63"/>
                </a:lnTo>
                <a:lnTo>
                  <a:pt x="171" y="15"/>
                </a:lnTo>
                <a:lnTo>
                  <a:pt x="147" y="0"/>
                </a:lnTo>
                <a:lnTo>
                  <a:pt x="86" y="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418" name="出自【趣你的PPT】(微信:qunideppt)：最优质的PPT资源库"/>
          <p:cNvSpPr>
            <a:spLocks/>
          </p:cNvSpPr>
          <p:nvPr/>
        </p:nvSpPr>
        <p:spPr bwMode="auto">
          <a:xfrm>
            <a:off x="4424363" y="3273425"/>
            <a:ext cx="498475" cy="180975"/>
          </a:xfrm>
          <a:custGeom>
            <a:avLst/>
            <a:gdLst>
              <a:gd name="T0" fmla="*/ 731017960 w 171"/>
              <a:gd name="T1" fmla="*/ 289393620 h 62"/>
              <a:gd name="T2" fmla="*/ 204004538 w 171"/>
              <a:gd name="T3" fmla="*/ 0 h 62"/>
              <a:gd name="T4" fmla="*/ 0 w 171"/>
              <a:gd name="T5" fmla="*/ 110651618 h 62"/>
              <a:gd name="T6" fmla="*/ 731017960 w 171"/>
              <a:gd name="T7" fmla="*/ 527717262 h 62"/>
              <a:gd name="T8" fmla="*/ 1453538525 w 171"/>
              <a:gd name="T9" fmla="*/ 110651618 h 62"/>
              <a:gd name="T10" fmla="*/ 1249533987 w 171"/>
              <a:gd name="T11" fmla="*/ 0 h 62"/>
              <a:gd name="T12" fmla="*/ 731017960 w 171"/>
              <a:gd name="T13" fmla="*/ 289393620 h 6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71" h="62">
                <a:moveTo>
                  <a:pt x="86" y="34"/>
                </a:moveTo>
                <a:lnTo>
                  <a:pt x="24" y="0"/>
                </a:lnTo>
                <a:lnTo>
                  <a:pt x="0" y="13"/>
                </a:lnTo>
                <a:lnTo>
                  <a:pt x="86" y="62"/>
                </a:lnTo>
                <a:lnTo>
                  <a:pt x="171" y="13"/>
                </a:lnTo>
                <a:lnTo>
                  <a:pt x="147" y="0"/>
                </a:lnTo>
                <a:lnTo>
                  <a:pt x="86" y="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419" name="出自【趣你的PPT】(微信:qunideppt)：最优质的PPT资源库"/>
          <p:cNvSpPr>
            <a:spLocks/>
          </p:cNvSpPr>
          <p:nvPr/>
        </p:nvSpPr>
        <p:spPr bwMode="auto">
          <a:xfrm>
            <a:off x="4424363" y="2936875"/>
            <a:ext cx="498475" cy="284163"/>
          </a:xfrm>
          <a:custGeom>
            <a:avLst/>
            <a:gdLst>
              <a:gd name="T0" fmla="*/ 1453538525 w 171"/>
              <a:gd name="T1" fmla="*/ 410035491 h 97"/>
              <a:gd name="T2" fmla="*/ 731017960 w 171"/>
              <a:gd name="T3" fmla="*/ 0 h 97"/>
              <a:gd name="T4" fmla="*/ 0 w 171"/>
              <a:gd name="T5" fmla="*/ 410035491 h 97"/>
              <a:gd name="T6" fmla="*/ 731017960 w 171"/>
              <a:gd name="T7" fmla="*/ 828613449 h 97"/>
              <a:gd name="T8" fmla="*/ 1453538525 w 171"/>
              <a:gd name="T9" fmla="*/ 410035491 h 9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1" h="97">
                <a:moveTo>
                  <a:pt x="171" y="48"/>
                </a:moveTo>
                <a:lnTo>
                  <a:pt x="86" y="0"/>
                </a:lnTo>
                <a:lnTo>
                  <a:pt x="0" y="48"/>
                </a:lnTo>
                <a:lnTo>
                  <a:pt x="86" y="97"/>
                </a:lnTo>
                <a:lnTo>
                  <a:pt x="171" y="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42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121650" y="2889250"/>
            <a:ext cx="630238" cy="639763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42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121650" y="4362450"/>
            <a:ext cx="630238" cy="639763"/>
          </a:xfrm>
          <a:prstGeom prst="ellipse">
            <a:avLst/>
          </a:prstGeom>
          <a:solidFill>
            <a:srgbClr val="154841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42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121650" y="1601788"/>
            <a:ext cx="630238" cy="639762"/>
          </a:xfrm>
          <a:prstGeom prst="ellipse">
            <a:avLst/>
          </a:prstGeom>
          <a:solidFill>
            <a:srgbClr val="154841"/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42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030538" y="4362450"/>
            <a:ext cx="630237" cy="639763"/>
          </a:xfrm>
          <a:prstGeom prst="ellipse">
            <a:avLst/>
          </a:prstGeom>
          <a:solidFill>
            <a:srgbClr val="154841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42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030538" y="2865438"/>
            <a:ext cx="630237" cy="639762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8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100388" y="3076575"/>
            <a:ext cx="490537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22860" rIns="45720" bIns="22860">
            <a:spAutoFit/>
          </a:bodyPr>
          <a:lstStyle/>
          <a:p>
            <a:pPr algn="ctr" defTabSz="108823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itchFamily="34" charset="0"/>
                <a:sym typeface="Arial" panose="020B0604020202020204" pitchFamily="34" charset="0"/>
              </a:rPr>
              <a:t>15%</a:t>
            </a:r>
            <a:endParaRPr lang="en-US" sz="1050" b="1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itchFamily="34" charset="0"/>
              <a:sym typeface="Arial" panose="020B0604020202020204" pitchFamily="34" charset="0"/>
            </a:endParaRPr>
          </a:p>
        </p:txBody>
      </p:sp>
      <p:sp>
        <p:nvSpPr>
          <p:cNvPr id="3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3106738" y="4560888"/>
            <a:ext cx="492125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22860" rIns="45720" bIns="22860">
            <a:spAutoFit/>
          </a:bodyPr>
          <a:lstStyle/>
          <a:p>
            <a:pPr algn="ctr" defTabSz="108823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itchFamily="34" charset="0"/>
                <a:sym typeface="Arial" panose="020B0604020202020204" pitchFamily="34" charset="0"/>
              </a:rPr>
              <a:t>15%</a:t>
            </a:r>
            <a:endParaRPr lang="en-US" sz="105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itchFamily="34" charset="0"/>
              <a:sym typeface="Arial" panose="020B0604020202020204" pitchFamily="34" charset="0"/>
            </a:endParaRPr>
          </a:p>
        </p:txBody>
      </p:sp>
      <p:sp>
        <p:nvSpPr>
          <p:cNvPr id="3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191500" y="1785938"/>
            <a:ext cx="4921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22860" rIns="45720" bIns="22860">
            <a:spAutoFit/>
          </a:bodyPr>
          <a:lstStyle/>
          <a:p>
            <a:pPr algn="ctr" defTabSz="108823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itchFamily="34" charset="0"/>
                <a:sym typeface="Arial" panose="020B0604020202020204" pitchFamily="34" charset="0"/>
              </a:rPr>
              <a:t>25%</a:t>
            </a:r>
            <a:endParaRPr lang="en-US" sz="1050" b="1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itchFamily="34" charset="0"/>
              <a:sym typeface="Arial" panose="020B0604020202020204" pitchFamily="34" charset="0"/>
            </a:endParaRPr>
          </a:p>
        </p:txBody>
      </p:sp>
      <p:sp>
        <p:nvSpPr>
          <p:cNvPr id="3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191500" y="3054350"/>
            <a:ext cx="49212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22860" rIns="45720" bIns="22860">
            <a:spAutoFit/>
          </a:bodyPr>
          <a:lstStyle/>
          <a:p>
            <a:pPr algn="ctr" defTabSz="108823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itchFamily="34" charset="0"/>
                <a:sym typeface="Arial" panose="020B0604020202020204" pitchFamily="34" charset="0"/>
              </a:rPr>
              <a:t>20%</a:t>
            </a:r>
            <a:endParaRPr lang="en-US" sz="1050" b="1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itchFamily="34" charset="0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191500" y="4533900"/>
            <a:ext cx="49212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22860" rIns="45720" bIns="22860">
            <a:spAutoFit/>
          </a:bodyPr>
          <a:lstStyle/>
          <a:p>
            <a:pPr algn="ctr" defTabSz="108823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itchFamily="34" charset="0"/>
                <a:sym typeface="Arial" panose="020B0604020202020204" pitchFamily="34" charset="0"/>
              </a:rPr>
              <a:t>20%</a:t>
            </a:r>
            <a:endParaRPr lang="en-US" sz="1050" b="1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itchFamily="34" charset="0"/>
              <a:sym typeface="Arial" panose="020B0604020202020204" pitchFamily="34" charset="0"/>
            </a:endParaRPr>
          </a:p>
        </p:txBody>
      </p:sp>
      <p:sp>
        <p:nvSpPr>
          <p:cNvPr id="5943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557338" y="2803525"/>
            <a:ext cx="12954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43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63600" y="3125788"/>
            <a:ext cx="19891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spc="3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spc="3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5943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832850" y="1574800"/>
            <a:ext cx="12954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43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837613" y="1897063"/>
            <a:ext cx="20542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spc="3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spc="3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5943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557338" y="4378325"/>
            <a:ext cx="12954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43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63600" y="4699000"/>
            <a:ext cx="19891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spc="3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spc="3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5943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832850" y="2819400"/>
            <a:ext cx="12954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43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837613" y="3140075"/>
            <a:ext cx="2054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spc="3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spc="3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5943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832850" y="4332288"/>
            <a:ext cx="12954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43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837613" y="4654550"/>
            <a:ext cx="20542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spc="3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spc="3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56" name="出自【趣你的PPT】(微信:qunideppt)：最优质的PPT资源库"/>
          <p:cNvSpPr/>
          <p:nvPr/>
        </p:nvSpPr>
        <p:spPr bwMode="auto">
          <a:xfrm>
            <a:off x="531813" y="315913"/>
            <a:ext cx="255587" cy="255587"/>
          </a:xfrm>
          <a:prstGeom prst="chevron">
            <a:avLst/>
          </a:prstGeom>
          <a:solidFill>
            <a:srgbClr val="1B483C"/>
          </a:solidFill>
          <a:ln>
            <a:solidFill>
              <a:srgbClr val="1B4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7" name="出自【趣你的PPT】(微信:qunideppt)：最优质的PPT资源库"/>
          <p:cNvSpPr/>
          <p:nvPr/>
        </p:nvSpPr>
        <p:spPr bwMode="auto">
          <a:xfrm>
            <a:off x="358775" y="315913"/>
            <a:ext cx="257175" cy="255587"/>
          </a:xfrm>
          <a:prstGeom prst="chevron">
            <a:avLst/>
          </a:prstGeom>
          <a:solidFill>
            <a:srgbClr val="595959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8" name="出自【趣你的PPT】(微信:qunideppt)：最优质的PPT资源库"/>
          <p:cNvSpPr/>
          <p:nvPr/>
        </p:nvSpPr>
        <p:spPr bwMode="auto">
          <a:xfrm>
            <a:off x="171450" y="315913"/>
            <a:ext cx="255588" cy="255587"/>
          </a:xfrm>
          <a:prstGeom prst="chevron">
            <a:avLst/>
          </a:prstGeom>
          <a:solidFill>
            <a:srgbClr val="1B483C"/>
          </a:solidFill>
          <a:ln>
            <a:solidFill>
              <a:srgbClr val="1B4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03275" y="287338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</a:p>
        </p:txBody>
      </p:sp>
    </p:spTree>
    <p:extLst>
      <p:ext uri="{BB962C8B-B14F-4D97-AF65-F5344CB8AC3E}">
        <p14:creationId xmlns:p14="http://schemas.microsoft.com/office/powerpoint/2010/main" val="18549612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/>
          <p:nvPr/>
        </p:nvSpPr>
        <p:spPr>
          <a:xfrm>
            <a:off x="3903663" y="3948113"/>
            <a:ext cx="1927225" cy="1419225"/>
          </a:xfrm>
          <a:prstGeom prst="rect">
            <a:avLst/>
          </a:prstGeom>
          <a:solidFill>
            <a:srgbClr val="154841"/>
          </a:solidFill>
          <a:ln w="25400" cap="flat" cmpd="sng" algn="ctr">
            <a:solidFill>
              <a:srgbClr val="154841"/>
            </a:solidFill>
            <a:prstDash val="solid"/>
          </a:ln>
          <a:effectLst/>
        </p:spPr>
        <p:txBody>
          <a:bodyPr anchor="ctr"/>
          <a:lstStyle/>
          <a:p>
            <a:pPr algn="ctr" defTabSz="121761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63491" name="出自【趣你的PPT】(微信:qunideppt)：最优质的PPT资源库"/>
          <p:cNvCxnSpPr>
            <a:cxnSpLocks noChangeShapeType="1"/>
            <a:stCxn id="3" idx="2"/>
          </p:cNvCxnSpPr>
          <p:nvPr/>
        </p:nvCxnSpPr>
        <p:spPr bwMode="auto">
          <a:xfrm rot="5400000">
            <a:off x="3725863" y="4632325"/>
            <a:ext cx="406400" cy="1876425"/>
          </a:xfrm>
          <a:prstGeom prst="bentConnector2">
            <a:avLst/>
          </a:prstGeom>
          <a:noFill/>
          <a:ln w="9525" algn="ctr">
            <a:solidFill>
              <a:srgbClr val="ADBACA"/>
            </a:solidFill>
            <a:miter lim="800000"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" name="Group 49出自【趣你的PPT】(微信:qunideppt)：最优质的PPT资源库"/>
          <p:cNvGrpSpPr/>
          <p:nvPr/>
        </p:nvGrpSpPr>
        <p:grpSpPr>
          <a:xfrm>
            <a:off x="4566341" y="4306316"/>
            <a:ext cx="582159" cy="583155"/>
            <a:chOff x="5440198" y="4112768"/>
            <a:chExt cx="366057" cy="366675"/>
          </a:xfrm>
          <a:solidFill>
            <a:sysClr val="window" lastClr="FFFFFF"/>
          </a:solidFill>
        </p:grpSpPr>
        <p:sp>
          <p:nvSpPr>
            <p:cNvPr id="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40198" y="4112768"/>
              <a:ext cx="366057" cy="3666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799"/>
                  </a:moveTo>
                  <a:cubicBezTo>
                    <a:pt x="20249" y="20048"/>
                    <a:pt x="20048" y="20249"/>
                    <a:pt x="19799" y="20249"/>
                  </a:cubicBezTo>
                  <a:lnTo>
                    <a:pt x="1800" y="20249"/>
                  </a:lnTo>
                  <a:cubicBezTo>
                    <a:pt x="1551" y="20249"/>
                    <a:pt x="1349" y="20048"/>
                    <a:pt x="1349" y="19799"/>
                  </a:cubicBezTo>
                  <a:lnTo>
                    <a:pt x="1349" y="3824"/>
                  </a:lnTo>
                  <a:cubicBezTo>
                    <a:pt x="1349" y="3576"/>
                    <a:pt x="1551" y="3375"/>
                    <a:pt x="1800" y="3375"/>
                  </a:cubicBezTo>
                  <a:lnTo>
                    <a:pt x="4724" y="3375"/>
                  </a:lnTo>
                  <a:lnTo>
                    <a:pt x="4724" y="4725"/>
                  </a:lnTo>
                  <a:cubicBezTo>
                    <a:pt x="4724" y="5098"/>
                    <a:pt x="5027" y="5400"/>
                    <a:pt x="5399" y="5400"/>
                  </a:cubicBezTo>
                  <a:cubicBezTo>
                    <a:pt x="5772" y="5400"/>
                    <a:pt x="6074" y="5098"/>
                    <a:pt x="6074" y="4725"/>
                  </a:cubicBezTo>
                  <a:lnTo>
                    <a:pt x="6074" y="3375"/>
                  </a:lnTo>
                  <a:lnTo>
                    <a:pt x="10124" y="3375"/>
                  </a:lnTo>
                  <a:lnTo>
                    <a:pt x="10124" y="4725"/>
                  </a:lnTo>
                  <a:cubicBezTo>
                    <a:pt x="10124" y="5098"/>
                    <a:pt x="10427" y="5400"/>
                    <a:pt x="10800" y="5400"/>
                  </a:cubicBezTo>
                  <a:cubicBezTo>
                    <a:pt x="11172" y="5400"/>
                    <a:pt x="11474" y="5098"/>
                    <a:pt x="11474" y="4725"/>
                  </a:cubicBezTo>
                  <a:lnTo>
                    <a:pt x="11474" y="3375"/>
                  </a:lnTo>
                  <a:lnTo>
                    <a:pt x="15524" y="3375"/>
                  </a:lnTo>
                  <a:lnTo>
                    <a:pt x="15524" y="4725"/>
                  </a:lnTo>
                  <a:cubicBezTo>
                    <a:pt x="15524" y="5098"/>
                    <a:pt x="15827" y="5400"/>
                    <a:pt x="16199" y="5400"/>
                  </a:cubicBezTo>
                  <a:cubicBezTo>
                    <a:pt x="16572" y="5400"/>
                    <a:pt x="16874" y="5098"/>
                    <a:pt x="16874" y="4725"/>
                  </a:cubicBezTo>
                  <a:lnTo>
                    <a:pt x="16874" y="3375"/>
                  </a:lnTo>
                  <a:lnTo>
                    <a:pt x="19799" y="3375"/>
                  </a:lnTo>
                  <a:cubicBezTo>
                    <a:pt x="20048" y="3375"/>
                    <a:pt x="20249" y="3576"/>
                    <a:pt x="20249" y="3824"/>
                  </a:cubicBezTo>
                  <a:cubicBezTo>
                    <a:pt x="20249" y="3824"/>
                    <a:pt x="20249" y="19799"/>
                    <a:pt x="20249" y="19799"/>
                  </a:cubicBezTo>
                  <a:close/>
                  <a:moveTo>
                    <a:pt x="19799" y="2025"/>
                  </a:moveTo>
                  <a:lnTo>
                    <a:pt x="16874" y="2025"/>
                  </a:lnTo>
                  <a:lnTo>
                    <a:pt x="16874" y="675"/>
                  </a:lnTo>
                  <a:cubicBezTo>
                    <a:pt x="16874" y="301"/>
                    <a:pt x="16572" y="0"/>
                    <a:pt x="16199" y="0"/>
                  </a:cubicBezTo>
                  <a:cubicBezTo>
                    <a:pt x="15827" y="0"/>
                    <a:pt x="15524" y="301"/>
                    <a:pt x="15524" y="675"/>
                  </a:cubicBezTo>
                  <a:lnTo>
                    <a:pt x="15524" y="2025"/>
                  </a:lnTo>
                  <a:lnTo>
                    <a:pt x="11474" y="2025"/>
                  </a:lnTo>
                  <a:lnTo>
                    <a:pt x="11474" y="675"/>
                  </a:lnTo>
                  <a:cubicBezTo>
                    <a:pt x="11474" y="301"/>
                    <a:pt x="11172" y="0"/>
                    <a:pt x="10800" y="0"/>
                  </a:cubicBezTo>
                  <a:cubicBezTo>
                    <a:pt x="10427" y="0"/>
                    <a:pt x="10124" y="301"/>
                    <a:pt x="10124" y="675"/>
                  </a:cubicBezTo>
                  <a:lnTo>
                    <a:pt x="10124" y="2025"/>
                  </a:lnTo>
                  <a:lnTo>
                    <a:pt x="6074" y="2025"/>
                  </a:lnTo>
                  <a:lnTo>
                    <a:pt x="6074" y="675"/>
                  </a:lnTo>
                  <a:cubicBezTo>
                    <a:pt x="6074" y="301"/>
                    <a:pt x="5772" y="0"/>
                    <a:pt x="5399" y="0"/>
                  </a:cubicBezTo>
                  <a:cubicBezTo>
                    <a:pt x="5027" y="0"/>
                    <a:pt x="4724" y="301"/>
                    <a:pt x="4724" y="675"/>
                  </a:cubicBezTo>
                  <a:lnTo>
                    <a:pt x="4724" y="2025"/>
                  </a:lnTo>
                  <a:lnTo>
                    <a:pt x="1800" y="2025"/>
                  </a:lnTo>
                  <a:cubicBezTo>
                    <a:pt x="805" y="2025"/>
                    <a:pt x="0" y="2830"/>
                    <a:pt x="0" y="3824"/>
                  </a:cubicBezTo>
                  <a:lnTo>
                    <a:pt x="0" y="19799"/>
                  </a:lnTo>
                  <a:cubicBezTo>
                    <a:pt x="0" y="20793"/>
                    <a:pt x="805" y="21599"/>
                    <a:pt x="1800" y="21599"/>
                  </a:cubicBezTo>
                  <a:lnTo>
                    <a:pt x="19799" y="21599"/>
                  </a:lnTo>
                  <a:cubicBezTo>
                    <a:pt x="20794" y="21599"/>
                    <a:pt x="21600" y="20793"/>
                    <a:pt x="21600" y="19799"/>
                  </a:cubicBezTo>
                  <a:lnTo>
                    <a:pt x="21600" y="3824"/>
                  </a:lnTo>
                  <a:cubicBezTo>
                    <a:pt x="21600" y="2830"/>
                    <a:pt x="20794" y="2025"/>
                    <a:pt x="19799" y="20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701" tIns="50701" rIns="50701" bIns="50701" anchor="ctr"/>
            <a:lstStyle/>
            <a:p>
              <a:pPr defTabSz="60839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992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20287" y="4250429"/>
              <a:ext cx="45679" cy="3441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701" tIns="50701" rIns="50701" bIns="50701" anchor="ctr"/>
            <a:lstStyle/>
            <a:p>
              <a:pPr defTabSz="60839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992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20291" y="4307371"/>
              <a:ext cx="45679" cy="3441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701" tIns="50701" rIns="50701" bIns="50701" anchor="ctr"/>
            <a:lstStyle/>
            <a:p>
              <a:pPr defTabSz="60839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992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20299" y="4364938"/>
              <a:ext cx="45679" cy="337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701" tIns="50701" rIns="50701" bIns="50701" anchor="ctr"/>
            <a:lstStyle/>
            <a:p>
              <a:pPr defTabSz="60839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992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00394" y="4364939"/>
              <a:ext cx="45679" cy="337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701" tIns="50701" rIns="50701" bIns="50701" anchor="ctr"/>
            <a:lstStyle/>
            <a:p>
              <a:pPr defTabSz="60839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992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00394" y="4307372"/>
              <a:ext cx="45679" cy="3441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701" tIns="50701" rIns="50701" bIns="50701" anchor="ctr"/>
            <a:lstStyle/>
            <a:p>
              <a:pPr defTabSz="60839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992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00388" y="4250425"/>
              <a:ext cx="45679" cy="3441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701" tIns="50701" rIns="50701" bIns="50701" anchor="ctr"/>
            <a:lstStyle/>
            <a:p>
              <a:pPr defTabSz="60839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992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80449" y="4364934"/>
              <a:ext cx="45678" cy="3378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701" tIns="50701" rIns="50701" bIns="50701" anchor="ctr"/>
            <a:lstStyle/>
            <a:p>
              <a:pPr defTabSz="60839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992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80411" y="4307381"/>
              <a:ext cx="45678" cy="3441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701" tIns="50701" rIns="50701" bIns="50701" anchor="ctr"/>
            <a:lstStyle/>
            <a:p>
              <a:pPr defTabSz="60839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992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80378" y="4250439"/>
              <a:ext cx="45678" cy="3441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701" tIns="50701" rIns="50701" bIns="50701" anchor="ctr"/>
            <a:lstStyle/>
            <a:p>
              <a:pPr defTabSz="60839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992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" name="出自【趣你的PPT】(微信:qunideppt)：最优质的PPT资源库"/>
          <p:cNvSpPr/>
          <p:nvPr/>
        </p:nvSpPr>
        <p:spPr>
          <a:xfrm>
            <a:off x="3903663" y="2427288"/>
            <a:ext cx="1927225" cy="1419225"/>
          </a:xfrm>
          <a:prstGeom prst="rect">
            <a:avLst/>
          </a:prstGeom>
          <a:solidFill>
            <a:srgbClr val="595959"/>
          </a:solidFill>
          <a:ln w="25400" cap="flat" cmpd="sng" algn="ctr">
            <a:solidFill>
              <a:srgbClr val="595959"/>
            </a:solidFill>
            <a:prstDash val="solid"/>
          </a:ln>
          <a:effectLst/>
        </p:spPr>
        <p:txBody>
          <a:bodyPr anchor="ctr"/>
          <a:lstStyle/>
          <a:p>
            <a:pPr algn="ctr" defTabSz="121761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63494" name="出自【趣你的PPT】(微信:qunideppt)：最优质的PPT资源库"/>
          <p:cNvCxnSpPr>
            <a:cxnSpLocks noChangeShapeType="1"/>
            <a:stCxn id="17" idx="0"/>
          </p:cNvCxnSpPr>
          <p:nvPr/>
        </p:nvCxnSpPr>
        <p:spPr bwMode="auto">
          <a:xfrm rot="16200000" flipV="1">
            <a:off x="3726656" y="1286669"/>
            <a:ext cx="404813" cy="1876425"/>
          </a:xfrm>
          <a:prstGeom prst="bentConnector2">
            <a:avLst/>
          </a:prstGeom>
          <a:noFill/>
          <a:ln w="9525" algn="ctr">
            <a:solidFill>
              <a:srgbClr val="ADBACA"/>
            </a:solidFill>
            <a:miter lim="800000"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9" name="Group 50出自【趣你的PPT】(微信:qunideppt)：最优质的PPT资源库"/>
          <p:cNvGrpSpPr/>
          <p:nvPr/>
        </p:nvGrpSpPr>
        <p:grpSpPr>
          <a:xfrm>
            <a:off x="4541276" y="2861710"/>
            <a:ext cx="632290" cy="632292"/>
            <a:chOff x="6172189" y="2647962"/>
            <a:chExt cx="366049" cy="366052"/>
          </a:xfrm>
          <a:solidFill>
            <a:sysClr val="window" lastClr="FFFFFF"/>
          </a:solidFill>
        </p:grpSpPr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72189" y="2647962"/>
              <a:ext cx="366049" cy="366052"/>
            </a:xfrm>
            <a:custGeom>
              <a:avLst/>
              <a:gdLst>
                <a:gd name="T0" fmla="+- 0 10800 87"/>
                <a:gd name="T1" fmla="*/ T0 w 21426"/>
                <a:gd name="T2" fmla="+- 0 10799 73"/>
                <a:gd name="T3" fmla="*/ 10799 h 21453"/>
                <a:gd name="T4" fmla="+- 0 10800 87"/>
                <a:gd name="T5" fmla="*/ T4 w 21426"/>
                <a:gd name="T6" fmla="+- 0 10799 73"/>
                <a:gd name="T7" fmla="*/ 10799 h 21453"/>
                <a:gd name="T8" fmla="+- 0 10800 87"/>
                <a:gd name="T9" fmla="*/ T8 w 21426"/>
                <a:gd name="T10" fmla="+- 0 10799 73"/>
                <a:gd name="T11" fmla="*/ 10799 h 21453"/>
                <a:gd name="T12" fmla="+- 0 10800 87"/>
                <a:gd name="T13" fmla="*/ T12 w 21426"/>
                <a:gd name="T14" fmla="+- 0 10799 73"/>
                <a:gd name="T15" fmla="*/ 10799 h 2145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426" h="21453">
                  <a:moveTo>
                    <a:pt x="8034" y="20112"/>
                  </a:moveTo>
                  <a:cubicBezTo>
                    <a:pt x="5816" y="17892"/>
                    <a:pt x="3556" y="15628"/>
                    <a:pt x="1338" y="13408"/>
                  </a:cubicBezTo>
                  <a:cubicBezTo>
                    <a:pt x="3241" y="7240"/>
                    <a:pt x="11488" y="7509"/>
                    <a:pt x="13391" y="1341"/>
                  </a:cubicBezTo>
                  <a:cubicBezTo>
                    <a:pt x="15609" y="3560"/>
                    <a:pt x="17869" y="5825"/>
                    <a:pt x="20087" y="8045"/>
                  </a:cubicBezTo>
                  <a:cubicBezTo>
                    <a:pt x="18184" y="14212"/>
                    <a:pt x="9937" y="13944"/>
                    <a:pt x="8034" y="20112"/>
                  </a:cubicBezTo>
                  <a:moveTo>
                    <a:pt x="21034" y="7097"/>
                  </a:moveTo>
                  <a:lnTo>
                    <a:pt x="14338" y="393"/>
                  </a:lnTo>
                  <a:cubicBezTo>
                    <a:pt x="14006" y="60"/>
                    <a:pt x="13525" y="-73"/>
                    <a:pt x="13069" y="39"/>
                  </a:cubicBezTo>
                  <a:cubicBezTo>
                    <a:pt x="12828" y="98"/>
                    <a:pt x="12614" y="222"/>
                    <a:pt x="12444" y="393"/>
                  </a:cubicBezTo>
                  <a:cubicBezTo>
                    <a:pt x="12292" y="545"/>
                    <a:pt x="12177" y="733"/>
                    <a:pt x="12112" y="944"/>
                  </a:cubicBezTo>
                  <a:cubicBezTo>
                    <a:pt x="11808" y="1929"/>
                    <a:pt x="11283" y="2785"/>
                    <a:pt x="10507" y="3562"/>
                  </a:cubicBezTo>
                  <a:cubicBezTo>
                    <a:pt x="9471" y="4598"/>
                    <a:pt x="8121" y="5384"/>
                    <a:pt x="6693" y="6214"/>
                  </a:cubicBezTo>
                  <a:cubicBezTo>
                    <a:pt x="5177" y="7094"/>
                    <a:pt x="3611" y="8006"/>
                    <a:pt x="2328" y="9290"/>
                  </a:cubicBezTo>
                  <a:cubicBezTo>
                    <a:pt x="1237" y="10383"/>
                    <a:pt x="493" y="11600"/>
                    <a:pt x="59" y="13011"/>
                  </a:cubicBezTo>
                  <a:cubicBezTo>
                    <a:pt x="-87" y="13488"/>
                    <a:pt x="40" y="14004"/>
                    <a:pt x="391" y="14356"/>
                  </a:cubicBezTo>
                  <a:lnTo>
                    <a:pt x="7087" y="21060"/>
                  </a:lnTo>
                  <a:cubicBezTo>
                    <a:pt x="7419" y="21393"/>
                    <a:pt x="7900" y="21526"/>
                    <a:pt x="8356" y="21414"/>
                  </a:cubicBezTo>
                  <a:cubicBezTo>
                    <a:pt x="8597" y="21354"/>
                    <a:pt x="8811" y="21231"/>
                    <a:pt x="8981" y="21060"/>
                  </a:cubicBezTo>
                  <a:cubicBezTo>
                    <a:pt x="9133" y="20908"/>
                    <a:pt x="9248" y="20720"/>
                    <a:pt x="9314" y="20508"/>
                  </a:cubicBezTo>
                  <a:cubicBezTo>
                    <a:pt x="9617" y="19523"/>
                    <a:pt x="10142" y="18667"/>
                    <a:pt x="10918" y="17890"/>
                  </a:cubicBezTo>
                  <a:cubicBezTo>
                    <a:pt x="11954" y="16853"/>
                    <a:pt x="13304" y="16069"/>
                    <a:pt x="14733" y="15239"/>
                  </a:cubicBezTo>
                  <a:cubicBezTo>
                    <a:pt x="16248" y="14357"/>
                    <a:pt x="17814" y="13446"/>
                    <a:pt x="19097" y="12162"/>
                  </a:cubicBezTo>
                  <a:cubicBezTo>
                    <a:pt x="20188" y="11070"/>
                    <a:pt x="20932" y="9852"/>
                    <a:pt x="21366" y="8440"/>
                  </a:cubicBezTo>
                  <a:cubicBezTo>
                    <a:pt x="21512" y="7965"/>
                    <a:pt x="21385" y="7448"/>
                    <a:pt x="21034" y="709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701" tIns="50701" rIns="50701" bIns="50701" anchor="ctr"/>
            <a:lstStyle/>
            <a:p>
              <a:pPr defTabSz="60839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992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09850" y="2773734"/>
              <a:ext cx="98865" cy="102619"/>
            </a:xfrm>
            <a:custGeom>
              <a:avLst/>
              <a:gdLst>
                <a:gd name="T0" fmla="+- 0 10801 59"/>
                <a:gd name="T1" fmla="*/ T0 w 21484"/>
                <a:gd name="T2" fmla="+- 0 10799 41"/>
                <a:gd name="T3" fmla="*/ 10799 h 21516"/>
                <a:gd name="T4" fmla="+- 0 10801 59"/>
                <a:gd name="T5" fmla="*/ T4 w 21484"/>
                <a:gd name="T6" fmla="+- 0 10799 41"/>
                <a:gd name="T7" fmla="*/ 10799 h 21516"/>
                <a:gd name="T8" fmla="+- 0 10801 59"/>
                <a:gd name="T9" fmla="*/ T8 w 21484"/>
                <a:gd name="T10" fmla="+- 0 10799 41"/>
                <a:gd name="T11" fmla="*/ 10799 h 21516"/>
                <a:gd name="T12" fmla="+- 0 10801 59"/>
                <a:gd name="T13" fmla="*/ T12 w 21484"/>
                <a:gd name="T14" fmla="+- 0 10799 41"/>
                <a:gd name="T15" fmla="*/ 10799 h 2151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484" h="21516">
                  <a:moveTo>
                    <a:pt x="17511" y="14987"/>
                  </a:moveTo>
                  <a:cubicBezTo>
                    <a:pt x="17287" y="15384"/>
                    <a:pt x="17032" y="15740"/>
                    <a:pt x="16731" y="16049"/>
                  </a:cubicBezTo>
                  <a:cubicBezTo>
                    <a:pt x="15340" y="14692"/>
                    <a:pt x="13947" y="13205"/>
                    <a:pt x="12559" y="11675"/>
                  </a:cubicBezTo>
                  <a:cubicBezTo>
                    <a:pt x="12912" y="11521"/>
                    <a:pt x="13287" y="11362"/>
                    <a:pt x="13689" y="11198"/>
                  </a:cubicBezTo>
                  <a:cubicBezTo>
                    <a:pt x="14092" y="11034"/>
                    <a:pt x="14494" y="10927"/>
                    <a:pt x="14895" y="10861"/>
                  </a:cubicBezTo>
                  <a:cubicBezTo>
                    <a:pt x="15308" y="10801"/>
                    <a:pt x="15715" y="10819"/>
                    <a:pt x="16122" y="10913"/>
                  </a:cubicBezTo>
                  <a:cubicBezTo>
                    <a:pt x="16527" y="11011"/>
                    <a:pt x="16909" y="11222"/>
                    <a:pt x="17262" y="11554"/>
                  </a:cubicBezTo>
                  <a:cubicBezTo>
                    <a:pt x="17612" y="11890"/>
                    <a:pt x="17835" y="12244"/>
                    <a:pt x="17923" y="12620"/>
                  </a:cubicBezTo>
                  <a:cubicBezTo>
                    <a:pt x="18020" y="13004"/>
                    <a:pt x="18025" y="13392"/>
                    <a:pt x="17958" y="13789"/>
                  </a:cubicBezTo>
                  <a:cubicBezTo>
                    <a:pt x="17883" y="14187"/>
                    <a:pt x="17738" y="14585"/>
                    <a:pt x="17511" y="14987"/>
                  </a:cubicBezTo>
                  <a:moveTo>
                    <a:pt x="5799" y="10193"/>
                  </a:moveTo>
                  <a:cubicBezTo>
                    <a:pt x="5096" y="10221"/>
                    <a:pt x="4482" y="9996"/>
                    <a:pt x="3946" y="9496"/>
                  </a:cubicBezTo>
                  <a:cubicBezTo>
                    <a:pt x="3717" y="9285"/>
                    <a:pt x="3558" y="9028"/>
                    <a:pt x="3461" y="8724"/>
                  </a:cubicBezTo>
                  <a:cubicBezTo>
                    <a:pt x="3359" y="8420"/>
                    <a:pt x="3326" y="8088"/>
                    <a:pt x="3366" y="7723"/>
                  </a:cubicBezTo>
                  <a:cubicBezTo>
                    <a:pt x="3397" y="7363"/>
                    <a:pt x="3509" y="6989"/>
                    <a:pt x="3703" y="6610"/>
                  </a:cubicBezTo>
                  <a:cubicBezTo>
                    <a:pt x="3889" y="6231"/>
                    <a:pt x="4160" y="5852"/>
                    <a:pt x="4510" y="5487"/>
                  </a:cubicBezTo>
                  <a:cubicBezTo>
                    <a:pt x="5768" y="6694"/>
                    <a:pt x="7022" y="8018"/>
                    <a:pt x="8282" y="9388"/>
                  </a:cubicBezTo>
                  <a:cubicBezTo>
                    <a:pt x="7330" y="9893"/>
                    <a:pt x="6501" y="10164"/>
                    <a:pt x="5799" y="10193"/>
                  </a:cubicBezTo>
                  <a:moveTo>
                    <a:pt x="19678" y="8570"/>
                  </a:moveTo>
                  <a:cubicBezTo>
                    <a:pt x="18868" y="7915"/>
                    <a:pt x="18055" y="7470"/>
                    <a:pt x="17235" y="7250"/>
                  </a:cubicBezTo>
                  <a:cubicBezTo>
                    <a:pt x="16421" y="7031"/>
                    <a:pt x="15603" y="6942"/>
                    <a:pt x="14779" y="6998"/>
                  </a:cubicBezTo>
                  <a:cubicBezTo>
                    <a:pt x="13964" y="7059"/>
                    <a:pt x="13130" y="7236"/>
                    <a:pt x="12296" y="7545"/>
                  </a:cubicBezTo>
                  <a:cubicBezTo>
                    <a:pt x="11462" y="7859"/>
                    <a:pt x="10625" y="8200"/>
                    <a:pt x="9782" y="8593"/>
                  </a:cubicBezTo>
                  <a:cubicBezTo>
                    <a:pt x="8448" y="7115"/>
                    <a:pt x="7114" y="5658"/>
                    <a:pt x="5778" y="4299"/>
                  </a:cubicBezTo>
                  <a:cubicBezTo>
                    <a:pt x="6382" y="3775"/>
                    <a:pt x="6963" y="3509"/>
                    <a:pt x="7526" y="3490"/>
                  </a:cubicBezTo>
                  <a:cubicBezTo>
                    <a:pt x="8088" y="3467"/>
                    <a:pt x="8631" y="3523"/>
                    <a:pt x="9145" y="3649"/>
                  </a:cubicBezTo>
                  <a:cubicBezTo>
                    <a:pt x="9669" y="3775"/>
                    <a:pt x="10149" y="3883"/>
                    <a:pt x="10590" y="3967"/>
                  </a:cubicBezTo>
                  <a:cubicBezTo>
                    <a:pt x="11038" y="4051"/>
                    <a:pt x="11424" y="3958"/>
                    <a:pt x="11765" y="3682"/>
                  </a:cubicBezTo>
                  <a:cubicBezTo>
                    <a:pt x="12123" y="3382"/>
                    <a:pt x="12321" y="2994"/>
                    <a:pt x="12351" y="2526"/>
                  </a:cubicBezTo>
                  <a:cubicBezTo>
                    <a:pt x="12376" y="2054"/>
                    <a:pt x="12189" y="1596"/>
                    <a:pt x="11782" y="1147"/>
                  </a:cubicBezTo>
                  <a:cubicBezTo>
                    <a:pt x="11258" y="569"/>
                    <a:pt x="10630" y="216"/>
                    <a:pt x="9872" y="85"/>
                  </a:cubicBezTo>
                  <a:cubicBezTo>
                    <a:pt x="9126" y="-41"/>
                    <a:pt x="8358" y="-30"/>
                    <a:pt x="7564" y="136"/>
                  </a:cubicBezTo>
                  <a:cubicBezTo>
                    <a:pt x="6780" y="309"/>
                    <a:pt x="6032" y="595"/>
                    <a:pt x="5324" y="997"/>
                  </a:cubicBezTo>
                  <a:cubicBezTo>
                    <a:pt x="4617" y="1399"/>
                    <a:pt x="4048" y="1811"/>
                    <a:pt x="3626" y="2213"/>
                  </a:cubicBezTo>
                  <a:cubicBezTo>
                    <a:pt x="3464" y="2066"/>
                    <a:pt x="3302" y="1918"/>
                    <a:pt x="3141" y="1773"/>
                  </a:cubicBezTo>
                  <a:cubicBezTo>
                    <a:pt x="2963" y="1614"/>
                    <a:pt x="2739" y="1530"/>
                    <a:pt x="2471" y="1535"/>
                  </a:cubicBezTo>
                  <a:cubicBezTo>
                    <a:pt x="2200" y="1535"/>
                    <a:pt x="1977" y="1647"/>
                    <a:pt x="1793" y="1853"/>
                  </a:cubicBezTo>
                  <a:cubicBezTo>
                    <a:pt x="1615" y="2054"/>
                    <a:pt x="1530" y="2288"/>
                    <a:pt x="1565" y="2536"/>
                  </a:cubicBezTo>
                  <a:cubicBezTo>
                    <a:pt x="1589" y="2793"/>
                    <a:pt x="1696" y="2989"/>
                    <a:pt x="1880" y="3139"/>
                  </a:cubicBezTo>
                  <a:cubicBezTo>
                    <a:pt x="2044" y="3270"/>
                    <a:pt x="2203" y="3401"/>
                    <a:pt x="2364" y="3537"/>
                  </a:cubicBezTo>
                  <a:cubicBezTo>
                    <a:pt x="1731" y="4276"/>
                    <a:pt x="1207" y="5094"/>
                    <a:pt x="795" y="5957"/>
                  </a:cubicBezTo>
                  <a:cubicBezTo>
                    <a:pt x="378" y="6820"/>
                    <a:pt x="130" y="7676"/>
                    <a:pt x="37" y="8509"/>
                  </a:cubicBezTo>
                  <a:cubicBezTo>
                    <a:pt x="-59" y="9346"/>
                    <a:pt x="33" y="10113"/>
                    <a:pt x="298" y="10824"/>
                  </a:cubicBezTo>
                  <a:cubicBezTo>
                    <a:pt x="566" y="11540"/>
                    <a:pt x="1056" y="12148"/>
                    <a:pt x="1774" y="12723"/>
                  </a:cubicBezTo>
                  <a:cubicBezTo>
                    <a:pt x="2942" y="13658"/>
                    <a:pt x="4321" y="14056"/>
                    <a:pt x="5915" y="13967"/>
                  </a:cubicBezTo>
                  <a:cubicBezTo>
                    <a:pt x="7507" y="13874"/>
                    <a:pt x="9223" y="13415"/>
                    <a:pt x="11064" y="12461"/>
                  </a:cubicBezTo>
                  <a:cubicBezTo>
                    <a:pt x="12532" y="14093"/>
                    <a:pt x="14002" y="15716"/>
                    <a:pt x="15470" y="17223"/>
                  </a:cubicBezTo>
                  <a:cubicBezTo>
                    <a:pt x="14849" y="17728"/>
                    <a:pt x="14305" y="18018"/>
                    <a:pt x="13826" y="18111"/>
                  </a:cubicBezTo>
                  <a:cubicBezTo>
                    <a:pt x="13344" y="18210"/>
                    <a:pt x="12917" y="18200"/>
                    <a:pt x="12530" y="18088"/>
                  </a:cubicBezTo>
                  <a:cubicBezTo>
                    <a:pt x="12142" y="17971"/>
                    <a:pt x="11782" y="17803"/>
                    <a:pt x="11455" y="17587"/>
                  </a:cubicBezTo>
                  <a:cubicBezTo>
                    <a:pt x="11125" y="17368"/>
                    <a:pt x="10799" y="17181"/>
                    <a:pt x="10474" y="17026"/>
                  </a:cubicBezTo>
                  <a:cubicBezTo>
                    <a:pt x="10154" y="16872"/>
                    <a:pt x="9823" y="16788"/>
                    <a:pt x="9486" y="16783"/>
                  </a:cubicBezTo>
                  <a:cubicBezTo>
                    <a:pt x="9145" y="16778"/>
                    <a:pt x="8785" y="16937"/>
                    <a:pt x="8388" y="17265"/>
                  </a:cubicBezTo>
                  <a:cubicBezTo>
                    <a:pt x="7981" y="17606"/>
                    <a:pt x="7777" y="18004"/>
                    <a:pt x="7777" y="18453"/>
                  </a:cubicBezTo>
                  <a:cubicBezTo>
                    <a:pt x="7777" y="18897"/>
                    <a:pt x="7991" y="19351"/>
                    <a:pt x="8408" y="19809"/>
                  </a:cubicBezTo>
                  <a:cubicBezTo>
                    <a:pt x="8830" y="20268"/>
                    <a:pt x="9379" y="20651"/>
                    <a:pt x="10042" y="20955"/>
                  </a:cubicBezTo>
                  <a:cubicBezTo>
                    <a:pt x="10708" y="21259"/>
                    <a:pt x="11455" y="21451"/>
                    <a:pt x="12279" y="21502"/>
                  </a:cubicBezTo>
                  <a:cubicBezTo>
                    <a:pt x="13103" y="21559"/>
                    <a:pt x="13970" y="21437"/>
                    <a:pt x="14886" y="21109"/>
                  </a:cubicBezTo>
                  <a:cubicBezTo>
                    <a:pt x="15807" y="20787"/>
                    <a:pt x="16721" y="20202"/>
                    <a:pt x="17617" y="19332"/>
                  </a:cubicBezTo>
                  <a:cubicBezTo>
                    <a:pt x="18051" y="19739"/>
                    <a:pt x="18489" y="20127"/>
                    <a:pt x="18921" y="20501"/>
                  </a:cubicBezTo>
                  <a:cubicBezTo>
                    <a:pt x="19107" y="20656"/>
                    <a:pt x="19328" y="20731"/>
                    <a:pt x="19601" y="20712"/>
                  </a:cubicBezTo>
                  <a:cubicBezTo>
                    <a:pt x="19861" y="20703"/>
                    <a:pt x="20090" y="20586"/>
                    <a:pt x="20269" y="20375"/>
                  </a:cubicBezTo>
                  <a:cubicBezTo>
                    <a:pt x="20455" y="20160"/>
                    <a:pt x="20532" y="19921"/>
                    <a:pt x="20503" y="19674"/>
                  </a:cubicBezTo>
                  <a:cubicBezTo>
                    <a:pt x="20477" y="19421"/>
                    <a:pt x="20371" y="19229"/>
                    <a:pt x="20192" y="19089"/>
                  </a:cubicBezTo>
                  <a:cubicBezTo>
                    <a:pt x="19755" y="18752"/>
                    <a:pt x="19321" y="18397"/>
                    <a:pt x="18884" y="18022"/>
                  </a:cubicBezTo>
                  <a:cubicBezTo>
                    <a:pt x="19626" y="17143"/>
                    <a:pt x="20221" y="16217"/>
                    <a:pt x="20664" y="15300"/>
                  </a:cubicBezTo>
                  <a:cubicBezTo>
                    <a:pt x="21103" y="14379"/>
                    <a:pt x="21367" y="13490"/>
                    <a:pt x="21453" y="12667"/>
                  </a:cubicBezTo>
                  <a:cubicBezTo>
                    <a:pt x="21540" y="11839"/>
                    <a:pt x="21439" y="11091"/>
                    <a:pt x="21159" y="10412"/>
                  </a:cubicBezTo>
                  <a:cubicBezTo>
                    <a:pt x="20880" y="9725"/>
                    <a:pt x="20386" y="9135"/>
                    <a:pt x="19678" y="857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701" tIns="50701" rIns="50701" bIns="50701" anchor="ctr"/>
            <a:lstStyle/>
            <a:p>
              <a:pPr defTabSz="60839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992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97963" y="2899504"/>
              <a:ext cx="55690" cy="58192"/>
            </a:xfrm>
            <a:custGeom>
              <a:avLst/>
              <a:gdLst>
                <a:gd name="T0" fmla="+- 0 10791 197"/>
                <a:gd name="T1" fmla="*/ T0 w 21188"/>
                <a:gd name="T2" fmla="+- 0 10794 193"/>
                <a:gd name="T3" fmla="*/ 10794 h 21203"/>
                <a:gd name="T4" fmla="+- 0 10791 197"/>
                <a:gd name="T5" fmla="*/ T4 w 21188"/>
                <a:gd name="T6" fmla="+- 0 10794 193"/>
                <a:gd name="T7" fmla="*/ 10794 h 21203"/>
                <a:gd name="T8" fmla="+- 0 10791 197"/>
                <a:gd name="T9" fmla="*/ T8 w 21188"/>
                <a:gd name="T10" fmla="+- 0 10794 193"/>
                <a:gd name="T11" fmla="*/ 10794 h 21203"/>
                <a:gd name="T12" fmla="+- 0 10791 197"/>
                <a:gd name="T13" fmla="*/ T12 w 21188"/>
                <a:gd name="T14" fmla="+- 0 10794 193"/>
                <a:gd name="T15" fmla="*/ 10794 h 212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88" h="21203">
                  <a:moveTo>
                    <a:pt x="17615" y="468"/>
                  </a:moveTo>
                  <a:lnTo>
                    <a:pt x="17606" y="468"/>
                  </a:lnTo>
                  <a:cubicBezTo>
                    <a:pt x="14870" y="2476"/>
                    <a:pt x="12200" y="4590"/>
                    <a:pt x="9727" y="6958"/>
                  </a:cubicBezTo>
                  <a:cubicBezTo>
                    <a:pt x="7348" y="9227"/>
                    <a:pt x="5200" y="11619"/>
                    <a:pt x="3329" y="14060"/>
                  </a:cubicBezTo>
                  <a:lnTo>
                    <a:pt x="341" y="17962"/>
                  </a:lnTo>
                  <a:lnTo>
                    <a:pt x="350" y="17970"/>
                  </a:lnTo>
                  <a:cubicBezTo>
                    <a:pt x="-197" y="18786"/>
                    <a:pt x="-106" y="19880"/>
                    <a:pt x="638" y="20590"/>
                  </a:cubicBezTo>
                  <a:cubicBezTo>
                    <a:pt x="1491" y="21407"/>
                    <a:pt x="2889" y="21407"/>
                    <a:pt x="3746" y="20590"/>
                  </a:cubicBezTo>
                  <a:cubicBezTo>
                    <a:pt x="3877" y="20460"/>
                    <a:pt x="3984" y="20321"/>
                    <a:pt x="4069" y="20174"/>
                  </a:cubicBezTo>
                  <a:lnTo>
                    <a:pt x="6867" y="16517"/>
                  </a:lnTo>
                  <a:cubicBezTo>
                    <a:pt x="8601" y="14255"/>
                    <a:pt x="10606" y="12027"/>
                    <a:pt x="12824" y="9913"/>
                  </a:cubicBezTo>
                  <a:cubicBezTo>
                    <a:pt x="15281" y="7570"/>
                    <a:pt x="17557" y="5758"/>
                    <a:pt x="20329" y="3749"/>
                  </a:cubicBezTo>
                  <a:lnTo>
                    <a:pt x="20321" y="3741"/>
                  </a:lnTo>
                  <a:cubicBezTo>
                    <a:pt x="20400" y="3684"/>
                    <a:pt x="20473" y="3635"/>
                    <a:pt x="20543" y="3570"/>
                  </a:cubicBezTo>
                  <a:cubicBezTo>
                    <a:pt x="21402" y="2753"/>
                    <a:pt x="21402" y="1427"/>
                    <a:pt x="20543" y="606"/>
                  </a:cubicBezTo>
                  <a:cubicBezTo>
                    <a:pt x="19742" y="-161"/>
                    <a:pt x="18472" y="-193"/>
                    <a:pt x="17615" y="46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701" tIns="50701" rIns="50701" bIns="50701" anchor="ctr"/>
            <a:lstStyle/>
            <a:p>
              <a:pPr defTabSz="60839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992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55540" y="2704891"/>
              <a:ext cx="56315" cy="58818"/>
            </a:xfrm>
            <a:custGeom>
              <a:avLst/>
              <a:gdLst>
                <a:gd name="T0" fmla="+- 0 10803 213"/>
                <a:gd name="T1" fmla="*/ T0 w 21180"/>
                <a:gd name="T2" fmla="+- 0 10801 203"/>
                <a:gd name="T3" fmla="*/ 10801 h 21196"/>
                <a:gd name="T4" fmla="+- 0 10803 213"/>
                <a:gd name="T5" fmla="*/ T4 w 21180"/>
                <a:gd name="T6" fmla="+- 0 10801 203"/>
                <a:gd name="T7" fmla="*/ 10801 h 21196"/>
                <a:gd name="T8" fmla="+- 0 10803 213"/>
                <a:gd name="T9" fmla="*/ T8 w 21180"/>
                <a:gd name="T10" fmla="+- 0 10801 203"/>
                <a:gd name="T11" fmla="*/ 10801 h 21196"/>
                <a:gd name="T12" fmla="+- 0 10803 213"/>
                <a:gd name="T13" fmla="*/ T12 w 21180"/>
                <a:gd name="T14" fmla="+- 0 10801 203"/>
                <a:gd name="T15" fmla="*/ 10801 h 2119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80" h="21196">
                  <a:moveTo>
                    <a:pt x="8372" y="11356"/>
                  </a:moveTo>
                  <a:cubicBezTo>
                    <a:pt x="6122" y="13508"/>
                    <a:pt x="3675" y="15444"/>
                    <a:pt x="1144" y="17292"/>
                  </a:cubicBezTo>
                  <a:cubicBezTo>
                    <a:pt x="963" y="17388"/>
                    <a:pt x="786" y="17493"/>
                    <a:pt x="637" y="17645"/>
                  </a:cubicBezTo>
                  <a:cubicBezTo>
                    <a:pt x="-213" y="18457"/>
                    <a:pt x="-213" y="19774"/>
                    <a:pt x="637" y="20585"/>
                  </a:cubicBezTo>
                  <a:cubicBezTo>
                    <a:pt x="1464" y="21380"/>
                    <a:pt x="2796" y="21397"/>
                    <a:pt x="3652" y="20641"/>
                  </a:cubicBezTo>
                  <a:lnTo>
                    <a:pt x="3665" y="20649"/>
                  </a:lnTo>
                  <a:cubicBezTo>
                    <a:pt x="6364" y="18673"/>
                    <a:pt x="8988" y="16581"/>
                    <a:pt x="11419" y="14263"/>
                  </a:cubicBezTo>
                  <a:cubicBezTo>
                    <a:pt x="13759" y="12030"/>
                    <a:pt x="15873" y="9685"/>
                    <a:pt x="17715" y="7283"/>
                  </a:cubicBezTo>
                  <a:lnTo>
                    <a:pt x="20663" y="3427"/>
                  </a:lnTo>
                  <a:lnTo>
                    <a:pt x="20654" y="3419"/>
                  </a:lnTo>
                  <a:cubicBezTo>
                    <a:pt x="21386" y="2600"/>
                    <a:pt x="21357" y="1379"/>
                    <a:pt x="20541" y="608"/>
                  </a:cubicBezTo>
                  <a:cubicBezTo>
                    <a:pt x="19697" y="-203"/>
                    <a:pt x="18323" y="-203"/>
                    <a:pt x="17468" y="608"/>
                  </a:cubicBezTo>
                  <a:cubicBezTo>
                    <a:pt x="17313" y="760"/>
                    <a:pt x="17197" y="937"/>
                    <a:pt x="17094" y="1114"/>
                  </a:cubicBezTo>
                  <a:lnTo>
                    <a:pt x="14228" y="4857"/>
                  </a:lnTo>
                  <a:cubicBezTo>
                    <a:pt x="12526" y="7090"/>
                    <a:pt x="10552" y="9275"/>
                    <a:pt x="8372" y="113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701" tIns="50701" rIns="50701" bIns="50701" anchor="ctr"/>
            <a:lstStyle/>
            <a:p>
              <a:pPr defTabSz="60839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992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4" name="出自【趣你的PPT】(微信:qunideppt)：最优质的PPT资源库"/>
          <p:cNvSpPr/>
          <p:nvPr/>
        </p:nvSpPr>
        <p:spPr>
          <a:xfrm>
            <a:off x="5932488" y="2427288"/>
            <a:ext cx="1925637" cy="1419225"/>
          </a:xfrm>
          <a:prstGeom prst="rect">
            <a:avLst/>
          </a:prstGeom>
          <a:solidFill>
            <a:srgbClr val="154841"/>
          </a:solidFill>
          <a:ln w="25400" cap="flat" cmpd="sng" algn="ctr">
            <a:solidFill>
              <a:srgbClr val="154841"/>
            </a:solidFill>
            <a:prstDash val="solid"/>
          </a:ln>
          <a:effectLst/>
        </p:spPr>
        <p:txBody>
          <a:bodyPr anchor="ctr"/>
          <a:lstStyle/>
          <a:p>
            <a:pPr algn="ctr" defTabSz="121761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63497" name="出自【趣你的PPT】(微信:qunideppt)：最优质的PPT资源库"/>
          <p:cNvCxnSpPr>
            <a:cxnSpLocks noChangeShapeType="1"/>
            <a:stCxn id="24" idx="0"/>
          </p:cNvCxnSpPr>
          <p:nvPr/>
        </p:nvCxnSpPr>
        <p:spPr bwMode="auto">
          <a:xfrm rot="5400000" flipH="1" flipV="1">
            <a:off x="7681912" y="1236663"/>
            <a:ext cx="404813" cy="1976438"/>
          </a:xfrm>
          <a:prstGeom prst="bentConnector2">
            <a:avLst/>
          </a:prstGeom>
          <a:noFill/>
          <a:ln w="9525" algn="ctr">
            <a:solidFill>
              <a:srgbClr val="ADBACA"/>
            </a:solidFill>
            <a:miter lim="800000"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6" name="Group 51出自【趣你的PPT】(微信:qunideppt)：最优质的PPT资源库"/>
          <p:cNvGrpSpPr/>
          <p:nvPr/>
        </p:nvGrpSpPr>
        <p:grpSpPr>
          <a:xfrm>
            <a:off x="6710642" y="2886689"/>
            <a:ext cx="400051" cy="583154"/>
            <a:chOff x="2519833" y="3383819"/>
            <a:chExt cx="251543" cy="366677"/>
          </a:xfrm>
          <a:solidFill>
            <a:sysClr val="window" lastClr="FFFFFF"/>
          </a:solidFill>
        </p:grpSpPr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19833" y="3383819"/>
              <a:ext cx="251543" cy="36667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701" tIns="50701" rIns="50701" bIns="50701" anchor="ctr"/>
            <a:lstStyle/>
            <a:p>
              <a:pPr defTabSz="60839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992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76770" y="3441373"/>
              <a:ext cx="74461" cy="744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701" tIns="50701" rIns="50701" bIns="50701" anchor="ctr"/>
            <a:lstStyle/>
            <a:p>
              <a:pPr defTabSz="60839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992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9" name="出自【趣你的PPT】(微信:qunideppt)：最优质的PPT资源库"/>
          <p:cNvSpPr/>
          <p:nvPr/>
        </p:nvSpPr>
        <p:spPr>
          <a:xfrm>
            <a:off x="5932488" y="3948113"/>
            <a:ext cx="1925637" cy="1419225"/>
          </a:xfrm>
          <a:prstGeom prst="rect">
            <a:avLst/>
          </a:prstGeom>
          <a:solidFill>
            <a:srgbClr val="595959"/>
          </a:solidFill>
          <a:ln w="25400" cap="flat" cmpd="sng" algn="ctr">
            <a:solidFill>
              <a:srgbClr val="595959"/>
            </a:solidFill>
            <a:prstDash val="solid"/>
          </a:ln>
          <a:effectLst/>
        </p:spPr>
        <p:txBody>
          <a:bodyPr anchor="ctr"/>
          <a:lstStyle/>
          <a:p>
            <a:pPr algn="ctr" defTabSz="121761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63500" name="出自【趣你的PPT】(微信:qunideppt)：最优质的PPT资源库"/>
          <p:cNvCxnSpPr>
            <a:cxnSpLocks noChangeShapeType="1"/>
            <a:stCxn id="29" idx="2"/>
          </p:cNvCxnSpPr>
          <p:nvPr/>
        </p:nvCxnSpPr>
        <p:spPr bwMode="auto">
          <a:xfrm rot="16200000" flipH="1">
            <a:off x="7681119" y="4582319"/>
            <a:ext cx="406400" cy="1976438"/>
          </a:xfrm>
          <a:prstGeom prst="bentConnector2">
            <a:avLst/>
          </a:prstGeom>
          <a:noFill/>
          <a:ln w="9525" algn="ctr">
            <a:solidFill>
              <a:srgbClr val="ADBACA"/>
            </a:solidFill>
            <a:miter lim="800000"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1" name="Group 52出自【趣你的PPT】(微信:qunideppt)：最优质的PPT资源库"/>
          <p:cNvGrpSpPr/>
          <p:nvPr/>
        </p:nvGrpSpPr>
        <p:grpSpPr>
          <a:xfrm>
            <a:off x="6600311" y="4306395"/>
            <a:ext cx="509516" cy="582159"/>
            <a:chOff x="288485" y="2651705"/>
            <a:chExt cx="320374" cy="366050"/>
          </a:xfrm>
          <a:solidFill>
            <a:sysClr val="window" lastClr="FFFFFF"/>
          </a:solidFill>
        </p:grpSpPr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8485" y="2651705"/>
              <a:ext cx="320374" cy="3660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057" y="5400"/>
                  </a:moveTo>
                  <a:lnTo>
                    <a:pt x="20057" y="6075"/>
                  </a:lnTo>
                  <a:lnTo>
                    <a:pt x="1542" y="6075"/>
                  </a:lnTo>
                  <a:lnTo>
                    <a:pt x="1542" y="5400"/>
                  </a:lnTo>
                  <a:lnTo>
                    <a:pt x="1542" y="4725"/>
                  </a:lnTo>
                  <a:cubicBezTo>
                    <a:pt x="1542" y="4352"/>
                    <a:pt x="1887" y="4050"/>
                    <a:pt x="2314" y="4050"/>
                  </a:cubicBezTo>
                  <a:lnTo>
                    <a:pt x="19285" y="4050"/>
                  </a:lnTo>
                  <a:cubicBezTo>
                    <a:pt x="19712" y="4050"/>
                    <a:pt x="20057" y="4352"/>
                    <a:pt x="20057" y="4725"/>
                  </a:cubicBezTo>
                  <a:cubicBezTo>
                    <a:pt x="20057" y="4725"/>
                    <a:pt x="20057" y="5400"/>
                    <a:pt x="20057" y="5400"/>
                  </a:cubicBezTo>
                  <a:close/>
                  <a:moveTo>
                    <a:pt x="18514" y="18900"/>
                  </a:moveTo>
                  <a:cubicBezTo>
                    <a:pt x="18514" y="19644"/>
                    <a:pt x="17822" y="20249"/>
                    <a:pt x="16971" y="20249"/>
                  </a:cubicBezTo>
                  <a:lnTo>
                    <a:pt x="4628" y="20249"/>
                  </a:lnTo>
                  <a:cubicBezTo>
                    <a:pt x="3777" y="20249"/>
                    <a:pt x="3085" y="19644"/>
                    <a:pt x="3085" y="18900"/>
                  </a:cubicBezTo>
                  <a:lnTo>
                    <a:pt x="3085" y="7425"/>
                  </a:lnTo>
                  <a:lnTo>
                    <a:pt x="18514" y="7425"/>
                  </a:lnTo>
                  <a:cubicBezTo>
                    <a:pt x="18514" y="7425"/>
                    <a:pt x="18514" y="18900"/>
                    <a:pt x="18514" y="18900"/>
                  </a:cubicBezTo>
                  <a:close/>
                  <a:moveTo>
                    <a:pt x="6171" y="2025"/>
                  </a:moveTo>
                  <a:cubicBezTo>
                    <a:pt x="6171" y="1652"/>
                    <a:pt x="6516" y="1350"/>
                    <a:pt x="6942" y="1350"/>
                  </a:cubicBezTo>
                  <a:lnTo>
                    <a:pt x="14657" y="1350"/>
                  </a:lnTo>
                  <a:cubicBezTo>
                    <a:pt x="15083" y="1350"/>
                    <a:pt x="15428" y="1652"/>
                    <a:pt x="15428" y="2025"/>
                  </a:cubicBezTo>
                  <a:lnTo>
                    <a:pt x="15428" y="2700"/>
                  </a:lnTo>
                  <a:lnTo>
                    <a:pt x="6171" y="2700"/>
                  </a:lnTo>
                  <a:cubicBezTo>
                    <a:pt x="6171" y="2700"/>
                    <a:pt x="6171" y="2025"/>
                    <a:pt x="6171" y="2025"/>
                  </a:cubicBezTo>
                  <a:close/>
                  <a:moveTo>
                    <a:pt x="21585" y="4601"/>
                  </a:moveTo>
                  <a:cubicBezTo>
                    <a:pt x="21511" y="3541"/>
                    <a:pt x="20516" y="2700"/>
                    <a:pt x="19285" y="2700"/>
                  </a:cubicBezTo>
                  <a:lnTo>
                    <a:pt x="16971" y="2700"/>
                  </a:lnTo>
                  <a:lnTo>
                    <a:pt x="16971" y="2025"/>
                  </a:lnTo>
                  <a:cubicBezTo>
                    <a:pt x="16971" y="906"/>
                    <a:pt x="15935" y="0"/>
                    <a:pt x="14657" y="0"/>
                  </a:cubicBezTo>
                  <a:lnTo>
                    <a:pt x="6942" y="0"/>
                  </a:lnTo>
                  <a:cubicBezTo>
                    <a:pt x="5664" y="0"/>
                    <a:pt x="4628" y="906"/>
                    <a:pt x="4628" y="2025"/>
                  </a:cubicBezTo>
                  <a:lnTo>
                    <a:pt x="4628" y="2700"/>
                  </a:lnTo>
                  <a:lnTo>
                    <a:pt x="2314" y="2700"/>
                  </a:lnTo>
                  <a:cubicBezTo>
                    <a:pt x="1083" y="2700"/>
                    <a:pt x="88" y="3541"/>
                    <a:pt x="14" y="4601"/>
                  </a:cubicBezTo>
                  <a:lnTo>
                    <a:pt x="0" y="4601"/>
                  </a:lnTo>
                  <a:lnTo>
                    <a:pt x="0" y="5400"/>
                  </a:lnTo>
                  <a:lnTo>
                    <a:pt x="0" y="6075"/>
                  </a:lnTo>
                  <a:cubicBezTo>
                    <a:pt x="0" y="6820"/>
                    <a:pt x="691" y="7425"/>
                    <a:pt x="1542" y="7425"/>
                  </a:cubicBezTo>
                  <a:lnTo>
                    <a:pt x="1542" y="18900"/>
                  </a:lnTo>
                  <a:cubicBezTo>
                    <a:pt x="1542" y="20391"/>
                    <a:pt x="2924" y="21599"/>
                    <a:pt x="4628" y="21599"/>
                  </a:cubicBezTo>
                  <a:lnTo>
                    <a:pt x="16971" y="21599"/>
                  </a:lnTo>
                  <a:cubicBezTo>
                    <a:pt x="18675" y="21599"/>
                    <a:pt x="20057" y="20391"/>
                    <a:pt x="20057" y="18900"/>
                  </a:cubicBezTo>
                  <a:lnTo>
                    <a:pt x="20057" y="7425"/>
                  </a:lnTo>
                  <a:cubicBezTo>
                    <a:pt x="20908" y="7425"/>
                    <a:pt x="21599" y="6820"/>
                    <a:pt x="21599" y="6075"/>
                  </a:cubicBezTo>
                  <a:lnTo>
                    <a:pt x="21599" y="5400"/>
                  </a:lnTo>
                  <a:lnTo>
                    <a:pt x="21599" y="4601"/>
                  </a:lnTo>
                  <a:cubicBezTo>
                    <a:pt x="21599" y="4601"/>
                    <a:pt x="21585" y="4601"/>
                    <a:pt x="21585" y="4601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701" tIns="50701" rIns="50701" bIns="50701" anchor="ctr"/>
            <a:lstStyle/>
            <a:p>
              <a:pPr defTabSz="60839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992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7313" y="2800003"/>
              <a:ext cx="45678" cy="1720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5399" y="1440"/>
                  </a:moveTo>
                  <a:lnTo>
                    <a:pt x="16199" y="1440"/>
                  </a:lnTo>
                  <a:lnTo>
                    <a:pt x="16199" y="20160"/>
                  </a:lnTo>
                  <a:lnTo>
                    <a:pt x="5399" y="20160"/>
                  </a:lnTo>
                  <a:cubicBezTo>
                    <a:pt x="5399" y="20160"/>
                    <a:pt x="5399" y="1440"/>
                    <a:pt x="5399" y="1440"/>
                  </a:cubicBezTo>
                  <a:close/>
                  <a:moveTo>
                    <a:pt x="5399" y="21600"/>
                  </a:moveTo>
                  <a:lnTo>
                    <a:pt x="16199" y="21600"/>
                  </a:lnTo>
                  <a:cubicBezTo>
                    <a:pt x="19187" y="21600"/>
                    <a:pt x="21600" y="20956"/>
                    <a:pt x="21600" y="20160"/>
                  </a:cubicBezTo>
                  <a:lnTo>
                    <a:pt x="21600" y="1440"/>
                  </a:lnTo>
                  <a:cubicBezTo>
                    <a:pt x="21600" y="644"/>
                    <a:pt x="19187" y="0"/>
                    <a:pt x="16199" y="0"/>
                  </a:cubicBezTo>
                  <a:lnTo>
                    <a:pt x="5399" y="0"/>
                  </a:lnTo>
                  <a:cubicBezTo>
                    <a:pt x="2412" y="0"/>
                    <a:pt x="0" y="644"/>
                    <a:pt x="0" y="1440"/>
                  </a:cubicBezTo>
                  <a:lnTo>
                    <a:pt x="0" y="20160"/>
                  </a:lnTo>
                  <a:cubicBezTo>
                    <a:pt x="0" y="20956"/>
                    <a:pt x="2412" y="21600"/>
                    <a:pt x="5399" y="216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701" tIns="50701" rIns="50701" bIns="50701" anchor="ctr"/>
            <a:lstStyle/>
            <a:p>
              <a:pPr defTabSz="60839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992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6145" y="2800001"/>
              <a:ext cx="45678" cy="1720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5399" y="1440"/>
                  </a:moveTo>
                  <a:lnTo>
                    <a:pt x="16199" y="1440"/>
                  </a:lnTo>
                  <a:lnTo>
                    <a:pt x="16199" y="20160"/>
                  </a:lnTo>
                  <a:lnTo>
                    <a:pt x="5399" y="20160"/>
                  </a:lnTo>
                  <a:cubicBezTo>
                    <a:pt x="5399" y="20160"/>
                    <a:pt x="5399" y="1440"/>
                    <a:pt x="5399" y="1440"/>
                  </a:cubicBezTo>
                  <a:close/>
                  <a:moveTo>
                    <a:pt x="5399" y="21600"/>
                  </a:moveTo>
                  <a:lnTo>
                    <a:pt x="16199" y="21600"/>
                  </a:lnTo>
                  <a:cubicBezTo>
                    <a:pt x="19187" y="21600"/>
                    <a:pt x="21600" y="20956"/>
                    <a:pt x="21600" y="20160"/>
                  </a:cubicBezTo>
                  <a:lnTo>
                    <a:pt x="21600" y="1440"/>
                  </a:lnTo>
                  <a:cubicBezTo>
                    <a:pt x="21600" y="644"/>
                    <a:pt x="19187" y="0"/>
                    <a:pt x="16199" y="0"/>
                  </a:cubicBezTo>
                  <a:lnTo>
                    <a:pt x="5399" y="0"/>
                  </a:lnTo>
                  <a:cubicBezTo>
                    <a:pt x="2412" y="0"/>
                    <a:pt x="0" y="644"/>
                    <a:pt x="0" y="1440"/>
                  </a:cubicBezTo>
                  <a:lnTo>
                    <a:pt x="0" y="20160"/>
                  </a:lnTo>
                  <a:cubicBezTo>
                    <a:pt x="0" y="20956"/>
                    <a:pt x="2412" y="21600"/>
                    <a:pt x="5399" y="216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701" tIns="50701" rIns="50701" bIns="50701" anchor="ctr"/>
            <a:lstStyle/>
            <a:p>
              <a:pPr defTabSz="60839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992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4347" y="2800003"/>
              <a:ext cx="45678" cy="1720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5399" y="1440"/>
                  </a:moveTo>
                  <a:lnTo>
                    <a:pt x="16199" y="1440"/>
                  </a:lnTo>
                  <a:lnTo>
                    <a:pt x="16199" y="20160"/>
                  </a:lnTo>
                  <a:lnTo>
                    <a:pt x="5399" y="20160"/>
                  </a:lnTo>
                  <a:cubicBezTo>
                    <a:pt x="5399" y="20160"/>
                    <a:pt x="5399" y="1440"/>
                    <a:pt x="5399" y="1440"/>
                  </a:cubicBezTo>
                  <a:close/>
                  <a:moveTo>
                    <a:pt x="5399" y="21600"/>
                  </a:moveTo>
                  <a:lnTo>
                    <a:pt x="16199" y="21600"/>
                  </a:lnTo>
                  <a:cubicBezTo>
                    <a:pt x="19187" y="21600"/>
                    <a:pt x="21600" y="20956"/>
                    <a:pt x="21600" y="20160"/>
                  </a:cubicBezTo>
                  <a:lnTo>
                    <a:pt x="21600" y="1440"/>
                  </a:lnTo>
                  <a:cubicBezTo>
                    <a:pt x="21600" y="644"/>
                    <a:pt x="19187" y="0"/>
                    <a:pt x="16199" y="0"/>
                  </a:cubicBezTo>
                  <a:lnTo>
                    <a:pt x="5399" y="0"/>
                  </a:lnTo>
                  <a:cubicBezTo>
                    <a:pt x="2412" y="0"/>
                    <a:pt x="0" y="644"/>
                    <a:pt x="0" y="1440"/>
                  </a:cubicBezTo>
                  <a:lnTo>
                    <a:pt x="0" y="20160"/>
                  </a:lnTo>
                  <a:cubicBezTo>
                    <a:pt x="0" y="20956"/>
                    <a:pt x="2412" y="21600"/>
                    <a:pt x="5399" y="216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701" tIns="50701" rIns="50701" bIns="50701" anchor="ctr"/>
            <a:lstStyle/>
            <a:p>
              <a:pPr defTabSz="608396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992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350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332788" y="2320925"/>
            <a:ext cx="14954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50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332788" y="2643188"/>
            <a:ext cx="2196259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spc="3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spc="3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6350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195513" y="2320925"/>
            <a:ext cx="127793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50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55663" y="2643188"/>
            <a:ext cx="21351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spc="3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spc="3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6350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332788" y="4899025"/>
            <a:ext cx="14954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50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332788" y="5221288"/>
            <a:ext cx="207523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spc="3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spc="3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6350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195513" y="4899025"/>
            <a:ext cx="127793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50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55663" y="5221288"/>
            <a:ext cx="21351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spc="3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spc="3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50" name="出自【趣你的PPT】(微信:qunideppt)：最优质的PPT资源库"/>
          <p:cNvSpPr/>
          <p:nvPr/>
        </p:nvSpPr>
        <p:spPr bwMode="auto">
          <a:xfrm>
            <a:off x="531813" y="315913"/>
            <a:ext cx="255587" cy="255587"/>
          </a:xfrm>
          <a:prstGeom prst="chevron">
            <a:avLst/>
          </a:prstGeom>
          <a:solidFill>
            <a:srgbClr val="1B483C"/>
          </a:solidFill>
          <a:ln>
            <a:solidFill>
              <a:srgbClr val="1B4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1" name="出自【趣你的PPT】(微信:qunideppt)：最优质的PPT资源库"/>
          <p:cNvSpPr/>
          <p:nvPr/>
        </p:nvSpPr>
        <p:spPr bwMode="auto">
          <a:xfrm>
            <a:off x="358775" y="315913"/>
            <a:ext cx="257175" cy="255587"/>
          </a:xfrm>
          <a:prstGeom prst="chevron">
            <a:avLst/>
          </a:prstGeom>
          <a:solidFill>
            <a:srgbClr val="595959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2" name="出自【趣你的PPT】(微信:qunideppt)：最优质的PPT资源库"/>
          <p:cNvSpPr/>
          <p:nvPr/>
        </p:nvSpPr>
        <p:spPr bwMode="auto">
          <a:xfrm>
            <a:off x="171450" y="315913"/>
            <a:ext cx="255588" cy="255587"/>
          </a:xfrm>
          <a:prstGeom prst="chevron">
            <a:avLst/>
          </a:prstGeom>
          <a:solidFill>
            <a:srgbClr val="1B483C"/>
          </a:solidFill>
          <a:ln>
            <a:solidFill>
              <a:srgbClr val="1B4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03275" y="287338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</a:p>
        </p:txBody>
      </p:sp>
    </p:spTree>
    <p:extLst>
      <p:ext uri="{BB962C8B-B14F-4D97-AF65-F5344CB8AC3E}">
        <p14:creationId xmlns:p14="http://schemas.microsoft.com/office/powerpoint/2010/main" val="4065969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>
            <a:spLocks/>
          </p:cNvSpPr>
          <p:nvPr/>
        </p:nvSpPr>
        <p:spPr bwMode="auto">
          <a:xfrm>
            <a:off x="5334000" y="1704975"/>
            <a:ext cx="1377950" cy="1976438"/>
          </a:xfrm>
          <a:custGeom>
            <a:avLst/>
            <a:gdLst/>
            <a:ahLst/>
            <a:cxnLst>
              <a:cxn ang="0">
                <a:pos x="224" y="205"/>
              </a:cxn>
              <a:cxn ang="0">
                <a:pos x="207" y="229"/>
              </a:cxn>
              <a:cxn ang="0">
                <a:pos x="201" y="220"/>
              </a:cxn>
              <a:cxn ang="0">
                <a:pos x="179" y="211"/>
              </a:cxn>
              <a:cxn ang="0">
                <a:pos x="156" y="220"/>
              </a:cxn>
              <a:cxn ang="0">
                <a:pos x="147" y="243"/>
              </a:cxn>
              <a:cxn ang="0">
                <a:pos x="156" y="265"/>
              </a:cxn>
              <a:cxn ang="0">
                <a:pos x="175" y="275"/>
              </a:cxn>
              <a:cxn ang="0">
                <a:pos x="141" y="322"/>
              </a:cxn>
              <a:cxn ang="0">
                <a:pos x="122" y="283"/>
              </a:cxn>
              <a:cxn ang="0">
                <a:pos x="102" y="322"/>
              </a:cxn>
              <a:cxn ang="0">
                <a:pos x="63" y="269"/>
              </a:cxn>
              <a:cxn ang="0">
                <a:pos x="54" y="283"/>
              </a:cxn>
              <a:cxn ang="0">
                <a:pos x="32" y="293"/>
              </a:cxn>
              <a:cxn ang="0">
                <a:pos x="9" y="283"/>
              </a:cxn>
              <a:cxn ang="0">
                <a:pos x="0" y="261"/>
              </a:cxn>
              <a:cxn ang="0">
                <a:pos x="9" y="238"/>
              </a:cxn>
              <a:cxn ang="0">
                <a:pos x="32" y="229"/>
              </a:cxn>
              <a:cxn ang="0">
                <a:pos x="33" y="229"/>
              </a:cxn>
              <a:cxn ang="0">
                <a:pos x="15" y="205"/>
              </a:cxn>
              <a:cxn ang="0">
                <a:pos x="122" y="0"/>
              </a:cxn>
              <a:cxn ang="0">
                <a:pos x="224" y="205"/>
              </a:cxn>
            </a:cxnLst>
            <a:rect l="0" t="0" r="r" b="b"/>
            <a:pathLst>
              <a:path w="224" h="322">
                <a:moveTo>
                  <a:pt x="224" y="205"/>
                </a:moveTo>
                <a:cubicBezTo>
                  <a:pt x="207" y="229"/>
                  <a:pt x="207" y="229"/>
                  <a:pt x="207" y="229"/>
                </a:cubicBezTo>
                <a:cubicBezTo>
                  <a:pt x="206" y="226"/>
                  <a:pt x="204" y="223"/>
                  <a:pt x="201" y="220"/>
                </a:cubicBezTo>
                <a:cubicBezTo>
                  <a:pt x="195" y="214"/>
                  <a:pt x="188" y="211"/>
                  <a:pt x="179" y="211"/>
                </a:cubicBezTo>
                <a:cubicBezTo>
                  <a:pt x="170" y="211"/>
                  <a:pt x="163" y="214"/>
                  <a:pt x="156" y="220"/>
                </a:cubicBezTo>
                <a:cubicBezTo>
                  <a:pt x="150" y="227"/>
                  <a:pt x="147" y="234"/>
                  <a:pt x="147" y="243"/>
                </a:cubicBezTo>
                <a:cubicBezTo>
                  <a:pt x="147" y="252"/>
                  <a:pt x="150" y="259"/>
                  <a:pt x="156" y="265"/>
                </a:cubicBezTo>
                <a:cubicBezTo>
                  <a:pt x="162" y="271"/>
                  <a:pt x="168" y="274"/>
                  <a:pt x="175" y="275"/>
                </a:cubicBezTo>
                <a:cubicBezTo>
                  <a:pt x="141" y="322"/>
                  <a:pt x="141" y="322"/>
                  <a:pt x="141" y="322"/>
                </a:cubicBezTo>
                <a:cubicBezTo>
                  <a:pt x="122" y="283"/>
                  <a:pt x="122" y="283"/>
                  <a:pt x="122" y="283"/>
                </a:cubicBezTo>
                <a:cubicBezTo>
                  <a:pt x="102" y="322"/>
                  <a:pt x="102" y="322"/>
                  <a:pt x="102" y="322"/>
                </a:cubicBezTo>
                <a:cubicBezTo>
                  <a:pt x="63" y="269"/>
                  <a:pt x="63" y="269"/>
                  <a:pt x="63" y="269"/>
                </a:cubicBezTo>
                <a:cubicBezTo>
                  <a:pt x="61" y="275"/>
                  <a:pt x="58" y="279"/>
                  <a:pt x="54" y="283"/>
                </a:cubicBezTo>
                <a:cubicBezTo>
                  <a:pt x="48" y="290"/>
                  <a:pt x="41" y="293"/>
                  <a:pt x="32" y="293"/>
                </a:cubicBezTo>
                <a:cubicBezTo>
                  <a:pt x="23" y="293"/>
                  <a:pt x="15" y="290"/>
                  <a:pt x="9" y="283"/>
                </a:cubicBezTo>
                <a:cubicBezTo>
                  <a:pt x="3" y="277"/>
                  <a:pt x="0" y="270"/>
                  <a:pt x="0" y="261"/>
                </a:cubicBezTo>
                <a:cubicBezTo>
                  <a:pt x="0" y="252"/>
                  <a:pt x="3" y="245"/>
                  <a:pt x="9" y="238"/>
                </a:cubicBezTo>
                <a:cubicBezTo>
                  <a:pt x="15" y="232"/>
                  <a:pt x="23" y="229"/>
                  <a:pt x="32" y="229"/>
                </a:cubicBezTo>
                <a:cubicBezTo>
                  <a:pt x="32" y="229"/>
                  <a:pt x="32" y="229"/>
                  <a:pt x="33" y="229"/>
                </a:cubicBezTo>
                <a:cubicBezTo>
                  <a:pt x="15" y="205"/>
                  <a:pt x="15" y="205"/>
                  <a:pt x="15" y="205"/>
                </a:cubicBezTo>
                <a:cubicBezTo>
                  <a:pt x="122" y="0"/>
                  <a:pt x="122" y="0"/>
                  <a:pt x="122" y="0"/>
                </a:cubicBezTo>
                <a:lnTo>
                  <a:pt x="224" y="205"/>
                </a:lnTo>
                <a:close/>
              </a:path>
            </a:pathLst>
          </a:custGeom>
          <a:solidFill>
            <a:srgbClr val="154841"/>
          </a:solidFill>
          <a:ln w="19050">
            <a:solidFill>
              <a:sysClr val="window" lastClr="FFFFFF"/>
            </a:solidFill>
            <a:round/>
            <a:headEnd/>
            <a:tailEnd/>
          </a:ln>
        </p:spPr>
        <p:txBody>
          <a:bodyPr lIns="121682" tIns="60841" rIns="121682" bIns="60841"/>
          <a:lstStyle/>
          <a:p>
            <a:pPr defTabSz="121749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4025900" y="2963863"/>
            <a:ext cx="1935163" cy="1417637"/>
          </a:xfrm>
          <a:custGeom>
            <a:avLst/>
            <a:gdLst/>
            <a:ahLst/>
            <a:cxnLst>
              <a:cxn ang="0">
                <a:pos x="315" y="117"/>
              </a:cxn>
              <a:cxn ang="0">
                <a:pos x="272" y="124"/>
              </a:cxn>
              <a:cxn ang="0">
                <a:pos x="303" y="156"/>
              </a:cxn>
              <a:cxn ang="0">
                <a:pos x="245" y="176"/>
              </a:cxn>
              <a:cxn ang="0">
                <a:pos x="245" y="176"/>
              </a:cxn>
              <a:cxn ang="0">
                <a:pos x="255" y="199"/>
              </a:cxn>
              <a:cxn ang="0">
                <a:pos x="245" y="221"/>
              </a:cxn>
              <a:cxn ang="0">
                <a:pos x="223" y="231"/>
              </a:cxn>
              <a:cxn ang="0">
                <a:pos x="200" y="221"/>
              </a:cxn>
              <a:cxn ang="0">
                <a:pos x="191" y="199"/>
              </a:cxn>
              <a:cxn ang="0">
                <a:pos x="191" y="195"/>
              </a:cxn>
              <a:cxn ang="0">
                <a:pos x="166" y="204"/>
              </a:cxn>
              <a:cxn ang="0">
                <a:pos x="0" y="36"/>
              </a:cxn>
              <a:cxn ang="0">
                <a:pos x="228" y="0"/>
              </a:cxn>
              <a:cxn ang="0">
                <a:pos x="246" y="24"/>
              </a:cxn>
              <a:cxn ang="0">
                <a:pos x="245" y="24"/>
              </a:cxn>
              <a:cxn ang="0">
                <a:pos x="222" y="33"/>
              </a:cxn>
              <a:cxn ang="0">
                <a:pos x="213" y="56"/>
              </a:cxn>
              <a:cxn ang="0">
                <a:pos x="222" y="78"/>
              </a:cxn>
              <a:cxn ang="0">
                <a:pos x="245" y="88"/>
              </a:cxn>
              <a:cxn ang="0">
                <a:pos x="267" y="78"/>
              </a:cxn>
              <a:cxn ang="0">
                <a:pos x="276" y="64"/>
              </a:cxn>
              <a:cxn ang="0">
                <a:pos x="315" y="117"/>
              </a:cxn>
            </a:cxnLst>
            <a:rect l="0" t="0" r="r" b="b"/>
            <a:pathLst>
              <a:path w="315" h="231">
                <a:moveTo>
                  <a:pt x="315" y="117"/>
                </a:moveTo>
                <a:cubicBezTo>
                  <a:pt x="272" y="124"/>
                  <a:pt x="272" y="124"/>
                  <a:pt x="272" y="124"/>
                </a:cubicBezTo>
                <a:cubicBezTo>
                  <a:pt x="303" y="156"/>
                  <a:pt x="303" y="156"/>
                  <a:pt x="303" y="156"/>
                </a:cubicBezTo>
                <a:cubicBezTo>
                  <a:pt x="245" y="176"/>
                  <a:pt x="245" y="176"/>
                  <a:pt x="245" y="176"/>
                </a:cubicBezTo>
                <a:cubicBezTo>
                  <a:pt x="245" y="176"/>
                  <a:pt x="245" y="176"/>
                  <a:pt x="245" y="176"/>
                </a:cubicBezTo>
                <a:cubicBezTo>
                  <a:pt x="251" y="182"/>
                  <a:pt x="255" y="190"/>
                  <a:pt x="255" y="199"/>
                </a:cubicBezTo>
                <a:cubicBezTo>
                  <a:pt x="255" y="208"/>
                  <a:pt x="251" y="215"/>
                  <a:pt x="245" y="221"/>
                </a:cubicBezTo>
                <a:cubicBezTo>
                  <a:pt x="239" y="227"/>
                  <a:pt x="232" y="231"/>
                  <a:pt x="223" y="231"/>
                </a:cubicBezTo>
                <a:cubicBezTo>
                  <a:pt x="214" y="231"/>
                  <a:pt x="206" y="227"/>
                  <a:pt x="200" y="221"/>
                </a:cubicBezTo>
                <a:cubicBezTo>
                  <a:pt x="194" y="215"/>
                  <a:pt x="191" y="208"/>
                  <a:pt x="191" y="199"/>
                </a:cubicBezTo>
                <a:cubicBezTo>
                  <a:pt x="191" y="198"/>
                  <a:pt x="191" y="196"/>
                  <a:pt x="191" y="195"/>
                </a:cubicBezTo>
                <a:cubicBezTo>
                  <a:pt x="166" y="204"/>
                  <a:pt x="166" y="204"/>
                  <a:pt x="166" y="204"/>
                </a:cubicBezTo>
                <a:cubicBezTo>
                  <a:pt x="0" y="36"/>
                  <a:pt x="0" y="36"/>
                  <a:pt x="0" y="36"/>
                </a:cubicBezTo>
                <a:cubicBezTo>
                  <a:pt x="228" y="0"/>
                  <a:pt x="228" y="0"/>
                  <a:pt x="228" y="0"/>
                </a:cubicBezTo>
                <a:cubicBezTo>
                  <a:pt x="246" y="24"/>
                  <a:pt x="246" y="24"/>
                  <a:pt x="246" y="24"/>
                </a:cubicBezTo>
                <a:cubicBezTo>
                  <a:pt x="245" y="24"/>
                  <a:pt x="245" y="24"/>
                  <a:pt x="245" y="24"/>
                </a:cubicBezTo>
                <a:cubicBezTo>
                  <a:pt x="236" y="24"/>
                  <a:pt x="228" y="27"/>
                  <a:pt x="222" y="33"/>
                </a:cubicBezTo>
                <a:cubicBezTo>
                  <a:pt x="216" y="40"/>
                  <a:pt x="213" y="47"/>
                  <a:pt x="213" y="56"/>
                </a:cubicBezTo>
                <a:cubicBezTo>
                  <a:pt x="213" y="65"/>
                  <a:pt x="216" y="72"/>
                  <a:pt x="222" y="78"/>
                </a:cubicBezTo>
                <a:cubicBezTo>
                  <a:pt x="228" y="85"/>
                  <a:pt x="236" y="88"/>
                  <a:pt x="245" y="88"/>
                </a:cubicBezTo>
                <a:cubicBezTo>
                  <a:pt x="254" y="88"/>
                  <a:pt x="261" y="85"/>
                  <a:pt x="267" y="78"/>
                </a:cubicBezTo>
                <a:cubicBezTo>
                  <a:pt x="271" y="74"/>
                  <a:pt x="274" y="70"/>
                  <a:pt x="276" y="64"/>
                </a:cubicBezTo>
                <a:lnTo>
                  <a:pt x="315" y="117"/>
                </a:lnTo>
                <a:close/>
              </a:path>
            </a:pathLst>
          </a:custGeom>
          <a:solidFill>
            <a:srgbClr val="595959"/>
          </a:solidFill>
          <a:ln w="19050">
            <a:solidFill>
              <a:sysClr val="window" lastClr="FFFFFF"/>
            </a:solidFill>
            <a:round/>
            <a:headEnd/>
            <a:tailEnd/>
          </a:ln>
        </p:spPr>
        <p:txBody>
          <a:bodyPr lIns="121682" tIns="60841" rIns="121682" bIns="60841"/>
          <a:lstStyle/>
          <a:p>
            <a:pPr defTabSz="121749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4725988" y="3919538"/>
            <a:ext cx="1647825" cy="1806575"/>
          </a:xfrm>
          <a:custGeom>
            <a:avLst/>
            <a:gdLst/>
            <a:ahLst/>
            <a:cxnLst>
              <a:cxn ang="0">
                <a:pos x="189" y="0"/>
              </a:cxn>
              <a:cxn ang="0">
                <a:pos x="179" y="46"/>
              </a:cxn>
              <a:cxn ang="0">
                <a:pos x="221" y="24"/>
              </a:cxn>
              <a:cxn ang="0">
                <a:pos x="219" y="89"/>
              </a:cxn>
              <a:cxn ang="0">
                <a:pos x="236" y="84"/>
              </a:cxn>
              <a:cxn ang="0">
                <a:pos x="258" y="93"/>
              </a:cxn>
              <a:cxn ang="0">
                <a:pos x="268" y="116"/>
              </a:cxn>
              <a:cxn ang="0">
                <a:pos x="258" y="138"/>
              </a:cxn>
              <a:cxn ang="0">
                <a:pos x="236" y="148"/>
              </a:cxn>
              <a:cxn ang="0">
                <a:pos x="218" y="142"/>
              </a:cxn>
              <a:cxn ang="0">
                <a:pos x="218" y="176"/>
              </a:cxn>
              <a:cxn ang="0">
                <a:pos x="0" y="294"/>
              </a:cxn>
              <a:cxn ang="0">
                <a:pos x="52" y="48"/>
              </a:cxn>
              <a:cxn ang="0">
                <a:pos x="77" y="39"/>
              </a:cxn>
              <a:cxn ang="0">
                <a:pos x="77" y="43"/>
              </a:cxn>
              <a:cxn ang="0">
                <a:pos x="86" y="65"/>
              </a:cxn>
              <a:cxn ang="0">
                <a:pos x="109" y="75"/>
              </a:cxn>
              <a:cxn ang="0">
                <a:pos x="131" y="65"/>
              </a:cxn>
              <a:cxn ang="0">
                <a:pos x="141" y="43"/>
              </a:cxn>
              <a:cxn ang="0">
                <a:pos x="131" y="20"/>
              </a:cxn>
              <a:cxn ang="0">
                <a:pos x="131" y="20"/>
              </a:cxn>
              <a:cxn ang="0">
                <a:pos x="189" y="0"/>
              </a:cxn>
            </a:cxnLst>
            <a:rect l="0" t="0" r="r" b="b"/>
            <a:pathLst>
              <a:path w="268" h="294">
                <a:moveTo>
                  <a:pt x="189" y="0"/>
                </a:moveTo>
                <a:cubicBezTo>
                  <a:pt x="179" y="46"/>
                  <a:pt x="179" y="46"/>
                  <a:pt x="179" y="46"/>
                </a:cubicBezTo>
                <a:cubicBezTo>
                  <a:pt x="221" y="24"/>
                  <a:pt x="221" y="24"/>
                  <a:pt x="221" y="24"/>
                </a:cubicBezTo>
                <a:cubicBezTo>
                  <a:pt x="219" y="89"/>
                  <a:pt x="219" y="89"/>
                  <a:pt x="219" y="89"/>
                </a:cubicBezTo>
                <a:cubicBezTo>
                  <a:pt x="224" y="86"/>
                  <a:pt x="230" y="84"/>
                  <a:pt x="236" y="84"/>
                </a:cubicBezTo>
                <a:cubicBezTo>
                  <a:pt x="245" y="84"/>
                  <a:pt x="252" y="87"/>
                  <a:pt x="258" y="93"/>
                </a:cubicBezTo>
                <a:cubicBezTo>
                  <a:pt x="265" y="99"/>
                  <a:pt x="268" y="107"/>
                  <a:pt x="268" y="116"/>
                </a:cubicBezTo>
                <a:cubicBezTo>
                  <a:pt x="268" y="125"/>
                  <a:pt x="265" y="132"/>
                  <a:pt x="258" y="138"/>
                </a:cubicBezTo>
                <a:cubicBezTo>
                  <a:pt x="252" y="144"/>
                  <a:pt x="245" y="148"/>
                  <a:pt x="236" y="148"/>
                </a:cubicBezTo>
                <a:cubicBezTo>
                  <a:pt x="229" y="148"/>
                  <a:pt x="224" y="146"/>
                  <a:pt x="218" y="142"/>
                </a:cubicBezTo>
                <a:cubicBezTo>
                  <a:pt x="218" y="176"/>
                  <a:pt x="218" y="176"/>
                  <a:pt x="218" y="176"/>
                </a:cubicBezTo>
                <a:cubicBezTo>
                  <a:pt x="0" y="294"/>
                  <a:pt x="0" y="294"/>
                  <a:pt x="0" y="294"/>
                </a:cubicBezTo>
                <a:cubicBezTo>
                  <a:pt x="52" y="48"/>
                  <a:pt x="52" y="48"/>
                  <a:pt x="52" y="48"/>
                </a:cubicBezTo>
                <a:cubicBezTo>
                  <a:pt x="77" y="39"/>
                  <a:pt x="77" y="39"/>
                  <a:pt x="77" y="39"/>
                </a:cubicBezTo>
                <a:cubicBezTo>
                  <a:pt x="77" y="40"/>
                  <a:pt x="77" y="42"/>
                  <a:pt x="77" y="43"/>
                </a:cubicBezTo>
                <a:cubicBezTo>
                  <a:pt x="77" y="52"/>
                  <a:pt x="80" y="59"/>
                  <a:pt x="86" y="65"/>
                </a:cubicBezTo>
                <a:cubicBezTo>
                  <a:pt x="92" y="71"/>
                  <a:pt x="100" y="75"/>
                  <a:pt x="109" y="75"/>
                </a:cubicBezTo>
                <a:cubicBezTo>
                  <a:pt x="118" y="75"/>
                  <a:pt x="125" y="71"/>
                  <a:pt x="131" y="65"/>
                </a:cubicBezTo>
                <a:cubicBezTo>
                  <a:pt x="137" y="59"/>
                  <a:pt x="141" y="52"/>
                  <a:pt x="141" y="43"/>
                </a:cubicBezTo>
                <a:cubicBezTo>
                  <a:pt x="141" y="34"/>
                  <a:pt x="137" y="26"/>
                  <a:pt x="131" y="20"/>
                </a:cubicBezTo>
                <a:cubicBezTo>
                  <a:pt x="131" y="20"/>
                  <a:pt x="131" y="20"/>
                  <a:pt x="131" y="20"/>
                </a:cubicBezTo>
                <a:lnTo>
                  <a:pt x="189" y="0"/>
                </a:lnTo>
                <a:close/>
              </a:path>
            </a:pathLst>
          </a:custGeom>
          <a:solidFill>
            <a:srgbClr val="154841"/>
          </a:solidFill>
          <a:ln w="19050">
            <a:solidFill>
              <a:sysClr val="window" lastClr="FFFFFF"/>
            </a:solidFill>
            <a:round/>
            <a:headEnd/>
            <a:tailEnd/>
          </a:ln>
        </p:spPr>
        <p:txBody>
          <a:bodyPr lIns="121682" tIns="60841" rIns="121682" bIns="60841"/>
          <a:lstStyle/>
          <a:p>
            <a:pPr defTabSz="121749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6065838" y="3841750"/>
            <a:ext cx="1357312" cy="1871663"/>
          </a:xfrm>
          <a:custGeom>
            <a:avLst/>
            <a:gdLst/>
            <a:ahLst/>
            <a:cxnLst>
              <a:cxn ang="0">
                <a:pos x="3" y="37"/>
              </a:cxn>
              <a:cxn ang="0">
                <a:pos x="44" y="59"/>
              </a:cxn>
              <a:cxn ang="0">
                <a:pos x="35" y="12"/>
              </a:cxn>
              <a:cxn ang="0">
                <a:pos x="94" y="32"/>
              </a:cxn>
              <a:cxn ang="0">
                <a:pos x="94" y="32"/>
              </a:cxn>
              <a:cxn ang="0">
                <a:pos x="103" y="9"/>
              </a:cxn>
              <a:cxn ang="0">
                <a:pos x="126" y="0"/>
              </a:cxn>
              <a:cxn ang="0">
                <a:pos x="148" y="9"/>
              </a:cxn>
              <a:cxn ang="0">
                <a:pos x="158" y="32"/>
              </a:cxn>
              <a:cxn ang="0">
                <a:pos x="151" y="51"/>
              </a:cxn>
              <a:cxn ang="0">
                <a:pos x="173" y="59"/>
              </a:cxn>
              <a:cxn ang="0">
                <a:pos x="174" y="59"/>
              </a:cxn>
              <a:cxn ang="0">
                <a:pos x="221" y="304"/>
              </a:cxn>
              <a:cxn ang="0">
                <a:pos x="220" y="305"/>
              </a:cxn>
              <a:cxn ang="0">
                <a:pos x="0" y="189"/>
              </a:cxn>
              <a:cxn ang="0">
                <a:pos x="0" y="155"/>
              </a:cxn>
              <a:cxn ang="0">
                <a:pos x="18" y="161"/>
              </a:cxn>
              <a:cxn ang="0">
                <a:pos x="40" y="151"/>
              </a:cxn>
              <a:cxn ang="0">
                <a:pos x="50" y="129"/>
              </a:cxn>
              <a:cxn ang="0">
                <a:pos x="40" y="106"/>
              </a:cxn>
              <a:cxn ang="0">
                <a:pos x="18" y="97"/>
              </a:cxn>
              <a:cxn ang="0">
                <a:pos x="1" y="102"/>
              </a:cxn>
              <a:cxn ang="0">
                <a:pos x="3" y="37"/>
              </a:cxn>
            </a:cxnLst>
            <a:rect l="0" t="0" r="r" b="b"/>
            <a:pathLst>
              <a:path w="221" h="305">
                <a:moveTo>
                  <a:pt x="3" y="37"/>
                </a:moveTo>
                <a:cubicBezTo>
                  <a:pt x="44" y="59"/>
                  <a:pt x="44" y="59"/>
                  <a:pt x="44" y="59"/>
                </a:cubicBezTo>
                <a:cubicBezTo>
                  <a:pt x="35" y="12"/>
                  <a:pt x="35" y="12"/>
                  <a:pt x="35" y="12"/>
                </a:cubicBezTo>
                <a:cubicBezTo>
                  <a:pt x="94" y="32"/>
                  <a:pt x="94" y="32"/>
                  <a:pt x="94" y="32"/>
                </a:cubicBezTo>
                <a:cubicBezTo>
                  <a:pt x="94" y="32"/>
                  <a:pt x="94" y="32"/>
                  <a:pt x="94" y="32"/>
                </a:cubicBezTo>
                <a:cubicBezTo>
                  <a:pt x="94" y="23"/>
                  <a:pt x="97" y="15"/>
                  <a:pt x="103" y="9"/>
                </a:cubicBezTo>
                <a:cubicBezTo>
                  <a:pt x="110" y="3"/>
                  <a:pt x="117" y="0"/>
                  <a:pt x="126" y="0"/>
                </a:cubicBezTo>
                <a:cubicBezTo>
                  <a:pt x="135" y="0"/>
                  <a:pt x="142" y="3"/>
                  <a:pt x="148" y="9"/>
                </a:cubicBezTo>
                <a:cubicBezTo>
                  <a:pt x="155" y="15"/>
                  <a:pt x="158" y="23"/>
                  <a:pt x="158" y="32"/>
                </a:cubicBezTo>
                <a:cubicBezTo>
                  <a:pt x="158" y="39"/>
                  <a:pt x="155" y="46"/>
                  <a:pt x="151" y="51"/>
                </a:cubicBezTo>
                <a:cubicBezTo>
                  <a:pt x="173" y="59"/>
                  <a:pt x="173" y="59"/>
                  <a:pt x="173" y="59"/>
                </a:cubicBezTo>
                <a:cubicBezTo>
                  <a:pt x="174" y="59"/>
                  <a:pt x="174" y="59"/>
                  <a:pt x="174" y="59"/>
                </a:cubicBezTo>
                <a:cubicBezTo>
                  <a:pt x="221" y="304"/>
                  <a:pt x="221" y="304"/>
                  <a:pt x="221" y="304"/>
                </a:cubicBezTo>
                <a:cubicBezTo>
                  <a:pt x="220" y="305"/>
                  <a:pt x="220" y="305"/>
                  <a:pt x="220" y="305"/>
                </a:cubicBezTo>
                <a:cubicBezTo>
                  <a:pt x="0" y="189"/>
                  <a:pt x="0" y="189"/>
                  <a:pt x="0" y="189"/>
                </a:cubicBezTo>
                <a:cubicBezTo>
                  <a:pt x="0" y="155"/>
                  <a:pt x="0" y="155"/>
                  <a:pt x="0" y="155"/>
                </a:cubicBezTo>
                <a:cubicBezTo>
                  <a:pt x="6" y="159"/>
                  <a:pt x="11" y="161"/>
                  <a:pt x="18" y="161"/>
                </a:cubicBezTo>
                <a:cubicBezTo>
                  <a:pt x="27" y="161"/>
                  <a:pt x="34" y="157"/>
                  <a:pt x="40" y="151"/>
                </a:cubicBezTo>
                <a:cubicBezTo>
                  <a:pt x="47" y="145"/>
                  <a:pt x="50" y="138"/>
                  <a:pt x="50" y="129"/>
                </a:cubicBezTo>
                <a:cubicBezTo>
                  <a:pt x="50" y="120"/>
                  <a:pt x="47" y="112"/>
                  <a:pt x="40" y="106"/>
                </a:cubicBezTo>
                <a:cubicBezTo>
                  <a:pt x="34" y="100"/>
                  <a:pt x="27" y="97"/>
                  <a:pt x="18" y="97"/>
                </a:cubicBezTo>
                <a:cubicBezTo>
                  <a:pt x="12" y="97"/>
                  <a:pt x="6" y="99"/>
                  <a:pt x="1" y="102"/>
                </a:cubicBezTo>
                <a:lnTo>
                  <a:pt x="3" y="37"/>
                </a:lnTo>
                <a:close/>
              </a:path>
            </a:pathLst>
          </a:custGeom>
          <a:solidFill>
            <a:srgbClr val="154841"/>
          </a:solidFill>
          <a:ln w="19050">
            <a:solidFill>
              <a:sysClr val="window" lastClr="FFFFFF"/>
            </a:solidFill>
            <a:round/>
            <a:headEnd/>
            <a:tailEnd/>
          </a:ln>
        </p:spPr>
        <p:txBody>
          <a:bodyPr lIns="121682" tIns="60841" rIns="121682" bIns="60841"/>
          <a:lstStyle/>
          <a:p>
            <a:pPr defTabSz="121749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6200775" y="2963863"/>
            <a:ext cx="1954213" cy="1239837"/>
          </a:xfrm>
          <a:custGeom>
            <a:avLst/>
            <a:gdLst/>
            <a:ahLst/>
            <a:cxnLst>
              <a:cxn ang="0">
                <a:pos x="13" y="155"/>
              </a:cxn>
              <a:cxn ang="0">
                <a:pos x="45" y="124"/>
              </a:cxn>
              <a:cxn ang="0">
                <a:pos x="0" y="117"/>
              </a:cxn>
              <a:cxn ang="0">
                <a:pos x="34" y="70"/>
              </a:cxn>
              <a:cxn ang="0">
                <a:pos x="15" y="60"/>
              </a:cxn>
              <a:cxn ang="0">
                <a:pos x="6" y="38"/>
              </a:cxn>
              <a:cxn ang="0">
                <a:pos x="15" y="15"/>
              </a:cxn>
              <a:cxn ang="0">
                <a:pos x="38" y="6"/>
              </a:cxn>
              <a:cxn ang="0">
                <a:pos x="60" y="15"/>
              </a:cxn>
              <a:cxn ang="0">
                <a:pos x="66" y="24"/>
              </a:cxn>
              <a:cxn ang="0">
                <a:pos x="83" y="0"/>
              </a:cxn>
              <a:cxn ang="0">
                <a:pos x="318" y="36"/>
              </a:cxn>
              <a:cxn ang="0">
                <a:pos x="151" y="202"/>
              </a:cxn>
              <a:cxn ang="0">
                <a:pos x="129" y="194"/>
              </a:cxn>
              <a:cxn ang="0">
                <a:pos x="136" y="175"/>
              </a:cxn>
              <a:cxn ang="0">
                <a:pos x="126" y="152"/>
              </a:cxn>
              <a:cxn ang="0">
                <a:pos x="104" y="143"/>
              </a:cxn>
              <a:cxn ang="0">
                <a:pos x="81" y="152"/>
              </a:cxn>
              <a:cxn ang="0">
                <a:pos x="72" y="175"/>
              </a:cxn>
              <a:cxn ang="0">
                <a:pos x="72" y="175"/>
              </a:cxn>
              <a:cxn ang="0">
                <a:pos x="13" y="155"/>
              </a:cxn>
            </a:cxnLst>
            <a:rect l="0" t="0" r="r" b="b"/>
            <a:pathLst>
              <a:path w="318" h="202">
                <a:moveTo>
                  <a:pt x="13" y="155"/>
                </a:moveTo>
                <a:cubicBezTo>
                  <a:pt x="45" y="124"/>
                  <a:pt x="45" y="124"/>
                  <a:pt x="45" y="124"/>
                </a:cubicBezTo>
                <a:cubicBezTo>
                  <a:pt x="0" y="117"/>
                  <a:pt x="0" y="117"/>
                  <a:pt x="0" y="117"/>
                </a:cubicBezTo>
                <a:cubicBezTo>
                  <a:pt x="34" y="70"/>
                  <a:pt x="34" y="70"/>
                  <a:pt x="34" y="70"/>
                </a:cubicBezTo>
                <a:cubicBezTo>
                  <a:pt x="27" y="69"/>
                  <a:pt x="21" y="66"/>
                  <a:pt x="15" y="60"/>
                </a:cubicBezTo>
                <a:cubicBezTo>
                  <a:pt x="9" y="54"/>
                  <a:pt x="6" y="47"/>
                  <a:pt x="6" y="38"/>
                </a:cubicBezTo>
                <a:cubicBezTo>
                  <a:pt x="6" y="29"/>
                  <a:pt x="9" y="22"/>
                  <a:pt x="15" y="15"/>
                </a:cubicBezTo>
                <a:cubicBezTo>
                  <a:pt x="22" y="9"/>
                  <a:pt x="29" y="6"/>
                  <a:pt x="38" y="6"/>
                </a:cubicBezTo>
                <a:cubicBezTo>
                  <a:pt x="47" y="6"/>
                  <a:pt x="54" y="9"/>
                  <a:pt x="60" y="15"/>
                </a:cubicBezTo>
                <a:cubicBezTo>
                  <a:pt x="63" y="18"/>
                  <a:pt x="65" y="21"/>
                  <a:pt x="66" y="24"/>
                </a:cubicBezTo>
                <a:cubicBezTo>
                  <a:pt x="83" y="0"/>
                  <a:pt x="83" y="0"/>
                  <a:pt x="83" y="0"/>
                </a:cubicBezTo>
                <a:cubicBezTo>
                  <a:pt x="318" y="36"/>
                  <a:pt x="318" y="36"/>
                  <a:pt x="318" y="36"/>
                </a:cubicBezTo>
                <a:cubicBezTo>
                  <a:pt x="151" y="202"/>
                  <a:pt x="151" y="202"/>
                  <a:pt x="151" y="202"/>
                </a:cubicBezTo>
                <a:cubicBezTo>
                  <a:pt x="129" y="194"/>
                  <a:pt x="129" y="194"/>
                  <a:pt x="129" y="194"/>
                </a:cubicBezTo>
                <a:cubicBezTo>
                  <a:pt x="133" y="189"/>
                  <a:pt x="136" y="182"/>
                  <a:pt x="136" y="175"/>
                </a:cubicBezTo>
                <a:cubicBezTo>
                  <a:pt x="136" y="166"/>
                  <a:pt x="133" y="158"/>
                  <a:pt x="126" y="152"/>
                </a:cubicBezTo>
                <a:cubicBezTo>
                  <a:pt x="120" y="146"/>
                  <a:pt x="113" y="143"/>
                  <a:pt x="104" y="143"/>
                </a:cubicBezTo>
                <a:cubicBezTo>
                  <a:pt x="95" y="143"/>
                  <a:pt x="88" y="146"/>
                  <a:pt x="81" y="152"/>
                </a:cubicBezTo>
                <a:cubicBezTo>
                  <a:pt x="75" y="158"/>
                  <a:pt x="72" y="166"/>
                  <a:pt x="72" y="175"/>
                </a:cubicBezTo>
                <a:cubicBezTo>
                  <a:pt x="72" y="175"/>
                  <a:pt x="72" y="175"/>
                  <a:pt x="72" y="175"/>
                </a:cubicBezTo>
                <a:lnTo>
                  <a:pt x="13" y="155"/>
                </a:lnTo>
                <a:close/>
              </a:path>
            </a:pathLst>
          </a:custGeom>
          <a:solidFill>
            <a:srgbClr val="595959"/>
          </a:solidFill>
          <a:ln w="19050">
            <a:solidFill>
              <a:sysClr val="window" lastClr="FFFFFF"/>
            </a:solidFill>
            <a:round/>
            <a:headEnd/>
            <a:tailEnd/>
          </a:ln>
        </p:spPr>
        <p:txBody>
          <a:bodyPr lIns="121682" tIns="60841" rIns="121682" bIns="60841"/>
          <a:lstStyle/>
          <a:p>
            <a:pPr defTabSz="121749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843588" y="2465388"/>
            <a:ext cx="427037" cy="427037"/>
          </a:xfrm>
          <a:custGeom>
            <a:avLst/>
            <a:gdLst/>
            <a:ahLst/>
            <a:cxnLst>
              <a:cxn ang="0">
                <a:pos x="249" y="215"/>
              </a:cxn>
              <a:cxn ang="0">
                <a:pos x="256" y="232"/>
              </a:cxn>
              <a:cxn ang="0">
                <a:pos x="232" y="256"/>
              </a:cxn>
              <a:cxn ang="0">
                <a:pos x="215" y="249"/>
              </a:cxn>
              <a:cxn ang="0">
                <a:pos x="145" y="179"/>
              </a:cxn>
              <a:cxn ang="0">
                <a:pos x="96" y="192"/>
              </a:cxn>
              <a:cxn ang="0">
                <a:pos x="0" y="96"/>
              </a:cxn>
              <a:cxn ang="0">
                <a:pos x="96" y="0"/>
              </a:cxn>
              <a:cxn ang="0">
                <a:pos x="192" y="96"/>
              </a:cxn>
              <a:cxn ang="0">
                <a:pos x="179" y="145"/>
              </a:cxn>
              <a:cxn ang="0">
                <a:pos x="249" y="215"/>
              </a:cxn>
              <a:cxn ang="0">
                <a:pos x="96" y="24"/>
              </a:cxn>
              <a:cxn ang="0">
                <a:pos x="24" y="96"/>
              </a:cxn>
              <a:cxn ang="0">
                <a:pos x="96" y="168"/>
              </a:cxn>
              <a:cxn ang="0">
                <a:pos x="168" y="96"/>
              </a:cxn>
              <a:cxn ang="0">
                <a:pos x="96" y="24"/>
              </a:cxn>
            </a:cxnLst>
            <a:rect l="0" t="0" r="r" b="b"/>
            <a:pathLst>
              <a:path w="256" h="256">
                <a:moveTo>
                  <a:pt x="249" y="215"/>
                </a:moveTo>
                <a:cubicBezTo>
                  <a:pt x="253" y="219"/>
                  <a:pt x="256" y="225"/>
                  <a:pt x="256" y="232"/>
                </a:cubicBezTo>
                <a:cubicBezTo>
                  <a:pt x="256" y="245"/>
                  <a:pt x="245" y="256"/>
                  <a:pt x="232" y="256"/>
                </a:cubicBezTo>
                <a:cubicBezTo>
                  <a:pt x="225" y="256"/>
                  <a:pt x="219" y="253"/>
                  <a:pt x="215" y="249"/>
                </a:cubicBezTo>
                <a:cubicBezTo>
                  <a:pt x="145" y="179"/>
                  <a:pt x="145" y="179"/>
                  <a:pt x="145" y="179"/>
                </a:cubicBezTo>
                <a:cubicBezTo>
                  <a:pt x="130" y="187"/>
                  <a:pt x="114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114"/>
                  <a:pt x="187" y="130"/>
                  <a:pt x="179" y="145"/>
                </a:cubicBezTo>
                <a:lnTo>
                  <a:pt x="249" y="215"/>
                </a:lnTo>
                <a:close/>
                <a:moveTo>
                  <a:pt x="96" y="24"/>
                </a:moveTo>
                <a:cubicBezTo>
                  <a:pt x="56" y="24"/>
                  <a:pt x="24" y="56"/>
                  <a:pt x="24" y="96"/>
                </a:cubicBezTo>
                <a:cubicBezTo>
                  <a:pt x="24" y="136"/>
                  <a:pt x="56" y="168"/>
                  <a:pt x="96" y="168"/>
                </a:cubicBezTo>
                <a:cubicBezTo>
                  <a:pt x="136" y="168"/>
                  <a:pt x="168" y="136"/>
                  <a:pt x="168" y="96"/>
                </a:cubicBezTo>
                <a:cubicBezTo>
                  <a:pt x="168" y="56"/>
                  <a:pt x="136" y="24"/>
                  <a:pt x="96" y="24"/>
                </a:cubicBezTo>
              </a:path>
            </a:pathLst>
          </a:custGeom>
          <a:solidFill>
            <a:sysClr val="window" lastClr="FFFFFF"/>
          </a:solidFill>
          <a:ln w="9525">
            <a:noFill/>
            <a:round/>
            <a:headEnd/>
            <a:tailEnd/>
          </a:ln>
        </p:spPr>
        <p:txBody>
          <a:bodyPr lIns="121682" tIns="60841" rIns="121682" bIns="60841"/>
          <a:lstStyle/>
          <a:p>
            <a:pPr defTabSz="121749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7072313" y="3290888"/>
            <a:ext cx="417512" cy="352425"/>
          </a:xfrm>
          <a:custGeom>
            <a:avLst/>
            <a:gdLst/>
            <a:ahLst/>
            <a:cxnLst>
              <a:cxn ang="0">
                <a:pos x="244" y="216"/>
              </a:cxn>
              <a:cxn ang="0">
                <a:pos x="12" y="216"/>
              </a:cxn>
              <a:cxn ang="0">
                <a:pos x="0" y="204"/>
              </a:cxn>
              <a:cxn ang="0">
                <a:pos x="0" y="12"/>
              </a:cxn>
              <a:cxn ang="0">
                <a:pos x="12" y="0"/>
              </a:cxn>
              <a:cxn ang="0">
                <a:pos x="24" y="12"/>
              </a:cxn>
              <a:cxn ang="0">
                <a:pos x="24" y="164"/>
              </a:cxn>
              <a:cxn ang="0">
                <a:pos x="24" y="192"/>
              </a:cxn>
              <a:cxn ang="0">
                <a:pos x="244" y="192"/>
              </a:cxn>
              <a:cxn ang="0">
                <a:pos x="256" y="204"/>
              </a:cxn>
              <a:cxn ang="0">
                <a:pos x="244" y="216"/>
              </a:cxn>
              <a:cxn ang="0">
                <a:pos x="216" y="180"/>
              </a:cxn>
              <a:cxn ang="0">
                <a:pos x="192" y="180"/>
              </a:cxn>
              <a:cxn ang="0">
                <a:pos x="180" y="168"/>
              </a:cxn>
              <a:cxn ang="0">
                <a:pos x="180" y="84"/>
              </a:cxn>
              <a:cxn ang="0">
                <a:pos x="192" y="72"/>
              </a:cxn>
              <a:cxn ang="0">
                <a:pos x="216" y="72"/>
              </a:cxn>
              <a:cxn ang="0">
                <a:pos x="228" y="84"/>
              </a:cxn>
              <a:cxn ang="0">
                <a:pos x="228" y="168"/>
              </a:cxn>
              <a:cxn ang="0">
                <a:pos x="216" y="180"/>
              </a:cxn>
              <a:cxn ang="0">
                <a:pos x="148" y="180"/>
              </a:cxn>
              <a:cxn ang="0">
                <a:pos x="124" y="180"/>
              </a:cxn>
              <a:cxn ang="0">
                <a:pos x="112" y="168"/>
              </a:cxn>
              <a:cxn ang="0">
                <a:pos x="112" y="36"/>
              </a:cxn>
              <a:cxn ang="0">
                <a:pos x="124" y="24"/>
              </a:cxn>
              <a:cxn ang="0">
                <a:pos x="148" y="24"/>
              </a:cxn>
              <a:cxn ang="0">
                <a:pos x="160" y="36"/>
              </a:cxn>
              <a:cxn ang="0">
                <a:pos x="160" y="168"/>
              </a:cxn>
              <a:cxn ang="0">
                <a:pos x="148" y="180"/>
              </a:cxn>
              <a:cxn ang="0">
                <a:pos x="80" y="180"/>
              </a:cxn>
              <a:cxn ang="0">
                <a:pos x="56" y="180"/>
              </a:cxn>
              <a:cxn ang="0">
                <a:pos x="44" y="168"/>
              </a:cxn>
              <a:cxn ang="0">
                <a:pos x="44" y="144"/>
              </a:cxn>
              <a:cxn ang="0">
                <a:pos x="56" y="132"/>
              </a:cxn>
              <a:cxn ang="0">
                <a:pos x="80" y="132"/>
              </a:cxn>
              <a:cxn ang="0">
                <a:pos x="92" y="144"/>
              </a:cxn>
              <a:cxn ang="0">
                <a:pos x="92" y="168"/>
              </a:cxn>
              <a:cxn ang="0">
                <a:pos x="80" y="180"/>
              </a:cxn>
            </a:cxnLst>
            <a:rect l="0" t="0" r="r" b="b"/>
            <a:pathLst>
              <a:path w="256" h="216">
                <a:moveTo>
                  <a:pt x="244" y="216"/>
                </a:moveTo>
                <a:cubicBezTo>
                  <a:pt x="12" y="216"/>
                  <a:pt x="12" y="216"/>
                  <a:pt x="12" y="216"/>
                </a:cubicBezTo>
                <a:cubicBezTo>
                  <a:pt x="5" y="216"/>
                  <a:pt x="0" y="211"/>
                  <a:pt x="0" y="20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19" y="0"/>
                  <a:pt x="24" y="5"/>
                  <a:pt x="24" y="12"/>
                </a:cubicBezTo>
                <a:cubicBezTo>
                  <a:pt x="24" y="164"/>
                  <a:pt x="24" y="164"/>
                  <a:pt x="24" y="164"/>
                </a:cubicBezTo>
                <a:cubicBezTo>
                  <a:pt x="24" y="192"/>
                  <a:pt x="24" y="192"/>
                  <a:pt x="24" y="192"/>
                </a:cubicBezTo>
                <a:cubicBezTo>
                  <a:pt x="244" y="192"/>
                  <a:pt x="244" y="192"/>
                  <a:pt x="244" y="192"/>
                </a:cubicBezTo>
                <a:cubicBezTo>
                  <a:pt x="251" y="192"/>
                  <a:pt x="256" y="197"/>
                  <a:pt x="256" y="204"/>
                </a:cubicBezTo>
                <a:cubicBezTo>
                  <a:pt x="256" y="211"/>
                  <a:pt x="251" y="216"/>
                  <a:pt x="244" y="216"/>
                </a:cubicBezTo>
                <a:moveTo>
                  <a:pt x="216" y="180"/>
                </a:moveTo>
                <a:cubicBezTo>
                  <a:pt x="192" y="180"/>
                  <a:pt x="192" y="180"/>
                  <a:pt x="192" y="180"/>
                </a:cubicBezTo>
                <a:cubicBezTo>
                  <a:pt x="185" y="180"/>
                  <a:pt x="180" y="175"/>
                  <a:pt x="180" y="168"/>
                </a:cubicBezTo>
                <a:cubicBezTo>
                  <a:pt x="180" y="84"/>
                  <a:pt x="180" y="84"/>
                  <a:pt x="180" y="84"/>
                </a:cubicBezTo>
                <a:cubicBezTo>
                  <a:pt x="180" y="77"/>
                  <a:pt x="185" y="72"/>
                  <a:pt x="192" y="72"/>
                </a:cubicBezTo>
                <a:cubicBezTo>
                  <a:pt x="216" y="72"/>
                  <a:pt x="216" y="72"/>
                  <a:pt x="216" y="72"/>
                </a:cubicBezTo>
                <a:cubicBezTo>
                  <a:pt x="223" y="72"/>
                  <a:pt x="228" y="77"/>
                  <a:pt x="228" y="84"/>
                </a:cubicBezTo>
                <a:cubicBezTo>
                  <a:pt x="228" y="168"/>
                  <a:pt x="228" y="168"/>
                  <a:pt x="228" y="168"/>
                </a:cubicBezTo>
                <a:cubicBezTo>
                  <a:pt x="228" y="175"/>
                  <a:pt x="223" y="180"/>
                  <a:pt x="216" y="180"/>
                </a:cubicBezTo>
                <a:moveTo>
                  <a:pt x="148" y="180"/>
                </a:moveTo>
                <a:cubicBezTo>
                  <a:pt x="124" y="180"/>
                  <a:pt x="124" y="180"/>
                  <a:pt x="124" y="180"/>
                </a:cubicBezTo>
                <a:cubicBezTo>
                  <a:pt x="117" y="180"/>
                  <a:pt x="112" y="175"/>
                  <a:pt x="112" y="168"/>
                </a:cubicBezTo>
                <a:cubicBezTo>
                  <a:pt x="112" y="36"/>
                  <a:pt x="112" y="36"/>
                  <a:pt x="112" y="36"/>
                </a:cubicBezTo>
                <a:cubicBezTo>
                  <a:pt x="112" y="29"/>
                  <a:pt x="117" y="24"/>
                  <a:pt x="124" y="24"/>
                </a:cubicBezTo>
                <a:cubicBezTo>
                  <a:pt x="148" y="24"/>
                  <a:pt x="148" y="24"/>
                  <a:pt x="148" y="24"/>
                </a:cubicBezTo>
                <a:cubicBezTo>
                  <a:pt x="155" y="24"/>
                  <a:pt x="160" y="29"/>
                  <a:pt x="160" y="36"/>
                </a:cubicBezTo>
                <a:cubicBezTo>
                  <a:pt x="160" y="168"/>
                  <a:pt x="160" y="168"/>
                  <a:pt x="160" y="168"/>
                </a:cubicBezTo>
                <a:cubicBezTo>
                  <a:pt x="160" y="175"/>
                  <a:pt x="155" y="180"/>
                  <a:pt x="148" y="180"/>
                </a:cubicBezTo>
                <a:moveTo>
                  <a:pt x="80" y="180"/>
                </a:moveTo>
                <a:cubicBezTo>
                  <a:pt x="56" y="180"/>
                  <a:pt x="56" y="180"/>
                  <a:pt x="56" y="180"/>
                </a:cubicBezTo>
                <a:cubicBezTo>
                  <a:pt x="49" y="180"/>
                  <a:pt x="44" y="175"/>
                  <a:pt x="44" y="168"/>
                </a:cubicBezTo>
                <a:cubicBezTo>
                  <a:pt x="44" y="144"/>
                  <a:pt x="44" y="144"/>
                  <a:pt x="44" y="144"/>
                </a:cubicBezTo>
                <a:cubicBezTo>
                  <a:pt x="44" y="137"/>
                  <a:pt x="49" y="132"/>
                  <a:pt x="56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7" y="132"/>
                  <a:pt x="92" y="137"/>
                  <a:pt x="92" y="144"/>
                </a:cubicBezTo>
                <a:cubicBezTo>
                  <a:pt x="92" y="168"/>
                  <a:pt x="92" y="168"/>
                  <a:pt x="92" y="168"/>
                </a:cubicBezTo>
                <a:cubicBezTo>
                  <a:pt x="92" y="175"/>
                  <a:pt x="87" y="180"/>
                  <a:pt x="80" y="180"/>
                </a:cubicBezTo>
              </a:path>
            </a:pathLst>
          </a:custGeom>
          <a:solidFill>
            <a:sysClr val="window" lastClr="FFFFFF"/>
          </a:solidFill>
          <a:ln w="9525">
            <a:noFill/>
            <a:round/>
            <a:headEnd/>
            <a:tailEnd/>
          </a:ln>
        </p:spPr>
        <p:txBody>
          <a:bodyPr lIns="121682" tIns="60841" rIns="121682" bIns="60841"/>
          <a:lstStyle/>
          <a:p>
            <a:pPr defTabSz="121749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5224463" y="4621213"/>
            <a:ext cx="436562" cy="423862"/>
          </a:xfrm>
          <a:custGeom>
            <a:avLst/>
            <a:gdLst/>
            <a:ahLst/>
            <a:cxnLst>
              <a:cxn ang="0">
                <a:pos x="671" y="73"/>
              </a:cxn>
              <a:cxn ang="0">
                <a:pos x="569" y="25"/>
              </a:cxn>
              <a:cxn ang="0">
                <a:pos x="576" y="4"/>
              </a:cxn>
              <a:cxn ang="0">
                <a:pos x="567" y="0"/>
              </a:cxn>
              <a:cxn ang="0">
                <a:pos x="111" y="1"/>
              </a:cxn>
              <a:cxn ang="0">
                <a:pos x="107" y="18"/>
              </a:cxn>
              <a:cxn ang="0">
                <a:pos x="103" y="73"/>
              </a:cxn>
              <a:cxn ang="0">
                <a:pos x="4" y="77"/>
              </a:cxn>
              <a:cxn ang="0">
                <a:pos x="67" y="254"/>
              </a:cxn>
              <a:cxn ang="0">
                <a:pos x="241" y="392"/>
              </a:cxn>
              <a:cxn ang="0">
                <a:pos x="271" y="444"/>
              </a:cxn>
              <a:cxn ang="0">
                <a:pos x="292" y="590"/>
              </a:cxn>
              <a:cxn ang="0">
                <a:pos x="254" y="594"/>
              </a:cxn>
              <a:cxn ang="0">
                <a:pos x="204" y="629"/>
              </a:cxn>
              <a:cxn ang="0">
                <a:pos x="213" y="662"/>
              </a:cxn>
              <a:cxn ang="0">
                <a:pos x="479" y="654"/>
              </a:cxn>
              <a:cxn ang="0">
                <a:pos x="472" y="617"/>
              </a:cxn>
              <a:cxn ang="0">
                <a:pos x="414" y="590"/>
              </a:cxn>
              <a:cxn ang="0">
                <a:pos x="416" y="455"/>
              </a:cxn>
              <a:cxn ang="0">
                <a:pos x="406" y="437"/>
              </a:cxn>
              <a:cxn ang="0">
                <a:pos x="431" y="397"/>
              </a:cxn>
              <a:cxn ang="0">
                <a:pos x="455" y="357"/>
              </a:cxn>
              <a:cxn ang="0">
                <a:pos x="683" y="85"/>
              </a:cxn>
              <a:cxn ang="0">
                <a:pos x="146" y="288"/>
              </a:cxn>
              <a:cxn ang="0">
                <a:pos x="95" y="244"/>
              </a:cxn>
              <a:cxn ang="0">
                <a:pos x="81" y="229"/>
              </a:cxn>
              <a:cxn ang="0">
                <a:pos x="78" y="224"/>
              </a:cxn>
              <a:cxn ang="0">
                <a:pos x="43" y="166"/>
              </a:cxn>
              <a:cxn ang="0">
                <a:pos x="41" y="161"/>
              </a:cxn>
              <a:cxn ang="0">
                <a:pos x="30" y="130"/>
              </a:cxn>
              <a:cxn ang="0">
                <a:pos x="23" y="97"/>
              </a:cxn>
              <a:cxn ang="0">
                <a:pos x="180" y="307"/>
              </a:cxn>
              <a:cxn ang="0">
                <a:pos x="453" y="141"/>
              </a:cxn>
              <a:cxn ang="0">
                <a:pos x="413" y="266"/>
              </a:cxn>
              <a:cxn ang="0">
                <a:pos x="342" y="222"/>
              </a:cxn>
              <a:cxn ang="0">
                <a:pos x="271" y="266"/>
              </a:cxn>
              <a:cxn ang="0">
                <a:pos x="230" y="141"/>
              </a:cxn>
              <a:cxn ang="0">
                <a:pos x="314" y="135"/>
              </a:cxn>
              <a:cxn ang="0">
                <a:pos x="345" y="57"/>
              </a:cxn>
              <a:cxn ang="0">
                <a:pos x="452" y="135"/>
              </a:cxn>
              <a:cxn ang="0">
                <a:pos x="653" y="103"/>
              </a:cxn>
              <a:cxn ang="0">
                <a:pos x="638" y="156"/>
              </a:cxn>
              <a:cxn ang="0">
                <a:pos x="635" y="163"/>
              </a:cxn>
              <a:cxn ang="0">
                <a:pos x="627" y="179"/>
              </a:cxn>
              <a:cxn ang="0">
                <a:pos x="598" y="226"/>
              </a:cxn>
              <a:cxn ang="0">
                <a:pos x="591" y="234"/>
              </a:cxn>
              <a:cxn ang="0">
                <a:pos x="563" y="263"/>
              </a:cxn>
              <a:cxn ang="0">
                <a:pos x="497" y="307"/>
              </a:cxn>
              <a:cxn ang="0">
                <a:pos x="654" y="97"/>
              </a:cxn>
              <a:cxn ang="0">
                <a:pos x="653" y="103"/>
              </a:cxn>
            </a:cxnLst>
            <a:rect l="0" t="0" r="r" b="b"/>
            <a:pathLst>
              <a:path w="683" h="662">
                <a:moveTo>
                  <a:pt x="680" y="78"/>
                </a:moveTo>
                <a:cubicBezTo>
                  <a:pt x="678" y="75"/>
                  <a:pt x="675" y="73"/>
                  <a:pt x="671" y="73"/>
                </a:cubicBezTo>
                <a:cubicBezTo>
                  <a:pt x="580" y="73"/>
                  <a:pt x="580" y="73"/>
                  <a:pt x="580" y="73"/>
                </a:cubicBezTo>
                <a:cubicBezTo>
                  <a:pt x="577" y="49"/>
                  <a:pt x="571" y="32"/>
                  <a:pt x="569" y="25"/>
                </a:cubicBezTo>
                <a:cubicBezTo>
                  <a:pt x="572" y="23"/>
                  <a:pt x="574" y="20"/>
                  <a:pt x="576" y="18"/>
                </a:cubicBezTo>
                <a:cubicBezTo>
                  <a:pt x="580" y="14"/>
                  <a:pt x="580" y="8"/>
                  <a:pt x="576" y="4"/>
                </a:cubicBezTo>
                <a:cubicBezTo>
                  <a:pt x="575" y="3"/>
                  <a:pt x="574" y="2"/>
                  <a:pt x="572" y="1"/>
                </a:cubicBezTo>
                <a:cubicBezTo>
                  <a:pt x="571" y="1"/>
                  <a:pt x="569" y="0"/>
                  <a:pt x="567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14" y="0"/>
                  <a:pt x="112" y="1"/>
                  <a:pt x="111" y="1"/>
                </a:cubicBezTo>
                <a:cubicBezTo>
                  <a:pt x="109" y="2"/>
                  <a:pt x="108" y="3"/>
                  <a:pt x="107" y="4"/>
                </a:cubicBezTo>
                <a:cubicBezTo>
                  <a:pt x="103" y="8"/>
                  <a:pt x="103" y="14"/>
                  <a:pt x="107" y="18"/>
                </a:cubicBezTo>
                <a:cubicBezTo>
                  <a:pt x="109" y="20"/>
                  <a:pt x="111" y="23"/>
                  <a:pt x="114" y="25"/>
                </a:cubicBezTo>
                <a:cubicBezTo>
                  <a:pt x="112" y="32"/>
                  <a:pt x="107" y="49"/>
                  <a:pt x="103" y="73"/>
                </a:cubicBezTo>
                <a:cubicBezTo>
                  <a:pt x="13" y="73"/>
                  <a:pt x="13" y="73"/>
                  <a:pt x="13" y="73"/>
                </a:cubicBezTo>
                <a:cubicBezTo>
                  <a:pt x="8" y="73"/>
                  <a:pt x="6" y="75"/>
                  <a:pt x="4" y="77"/>
                </a:cubicBezTo>
                <a:cubicBezTo>
                  <a:pt x="1" y="79"/>
                  <a:pt x="0" y="82"/>
                  <a:pt x="0" y="85"/>
                </a:cubicBezTo>
                <a:cubicBezTo>
                  <a:pt x="5" y="147"/>
                  <a:pt x="28" y="206"/>
                  <a:pt x="67" y="254"/>
                </a:cubicBezTo>
                <a:cubicBezTo>
                  <a:pt x="108" y="304"/>
                  <a:pt x="165" y="341"/>
                  <a:pt x="228" y="357"/>
                </a:cubicBezTo>
                <a:cubicBezTo>
                  <a:pt x="225" y="368"/>
                  <a:pt x="224" y="385"/>
                  <a:pt x="241" y="392"/>
                </a:cubicBezTo>
                <a:cubicBezTo>
                  <a:pt x="253" y="397"/>
                  <a:pt x="266" y="403"/>
                  <a:pt x="275" y="413"/>
                </a:cubicBezTo>
                <a:cubicBezTo>
                  <a:pt x="284" y="423"/>
                  <a:pt x="281" y="435"/>
                  <a:pt x="271" y="444"/>
                </a:cubicBezTo>
                <a:cubicBezTo>
                  <a:pt x="268" y="447"/>
                  <a:pt x="267" y="450"/>
                  <a:pt x="268" y="455"/>
                </a:cubicBezTo>
                <a:cubicBezTo>
                  <a:pt x="292" y="590"/>
                  <a:pt x="292" y="590"/>
                  <a:pt x="292" y="590"/>
                </a:cubicBezTo>
                <a:cubicBezTo>
                  <a:pt x="269" y="590"/>
                  <a:pt x="269" y="590"/>
                  <a:pt x="269" y="590"/>
                </a:cubicBezTo>
                <a:cubicBezTo>
                  <a:pt x="264" y="590"/>
                  <a:pt x="258" y="591"/>
                  <a:pt x="254" y="594"/>
                </a:cubicBezTo>
                <a:cubicBezTo>
                  <a:pt x="212" y="617"/>
                  <a:pt x="212" y="617"/>
                  <a:pt x="212" y="617"/>
                </a:cubicBezTo>
                <a:cubicBezTo>
                  <a:pt x="208" y="619"/>
                  <a:pt x="204" y="624"/>
                  <a:pt x="204" y="629"/>
                </a:cubicBezTo>
                <a:cubicBezTo>
                  <a:pt x="204" y="654"/>
                  <a:pt x="204" y="654"/>
                  <a:pt x="204" y="654"/>
                </a:cubicBezTo>
                <a:cubicBezTo>
                  <a:pt x="204" y="659"/>
                  <a:pt x="208" y="662"/>
                  <a:pt x="213" y="662"/>
                </a:cubicBezTo>
                <a:cubicBezTo>
                  <a:pt x="471" y="662"/>
                  <a:pt x="471" y="662"/>
                  <a:pt x="471" y="662"/>
                </a:cubicBezTo>
                <a:cubicBezTo>
                  <a:pt x="475" y="662"/>
                  <a:pt x="479" y="659"/>
                  <a:pt x="479" y="654"/>
                </a:cubicBezTo>
                <a:cubicBezTo>
                  <a:pt x="479" y="628"/>
                  <a:pt x="479" y="628"/>
                  <a:pt x="479" y="628"/>
                </a:cubicBezTo>
                <a:cubicBezTo>
                  <a:pt x="479" y="624"/>
                  <a:pt x="476" y="619"/>
                  <a:pt x="472" y="617"/>
                </a:cubicBezTo>
                <a:cubicBezTo>
                  <a:pt x="461" y="611"/>
                  <a:pt x="440" y="600"/>
                  <a:pt x="429" y="594"/>
                </a:cubicBezTo>
                <a:cubicBezTo>
                  <a:pt x="426" y="591"/>
                  <a:pt x="419" y="590"/>
                  <a:pt x="414" y="590"/>
                </a:cubicBezTo>
                <a:cubicBezTo>
                  <a:pt x="392" y="590"/>
                  <a:pt x="392" y="590"/>
                  <a:pt x="392" y="590"/>
                </a:cubicBezTo>
                <a:cubicBezTo>
                  <a:pt x="392" y="590"/>
                  <a:pt x="415" y="456"/>
                  <a:pt x="416" y="455"/>
                </a:cubicBezTo>
                <a:cubicBezTo>
                  <a:pt x="416" y="452"/>
                  <a:pt x="416" y="448"/>
                  <a:pt x="414" y="446"/>
                </a:cubicBezTo>
                <a:cubicBezTo>
                  <a:pt x="411" y="443"/>
                  <a:pt x="408" y="440"/>
                  <a:pt x="406" y="437"/>
                </a:cubicBezTo>
                <a:cubicBezTo>
                  <a:pt x="403" y="432"/>
                  <a:pt x="402" y="427"/>
                  <a:pt x="403" y="421"/>
                </a:cubicBezTo>
                <a:cubicBezTo>
                  <a:pt x="407" y="409"/>
                  <a:pt x="421" y="402"/>
                  <a:pt x="431" y="397"/>
                </a:cubicBezTo>
                <a:cubicBezTo>
                  <a:pt x="435" y="395"/>
                  <a:pt x="438" y="394"/>
                  <a:pt x="442" y="392"/>
                </a:cubicBezTo>
                <a:cubicBezTo>
                  <a:pt x="460" y="385"/>
                  <a:pt x="458" y="368"/>
                  <a:pt x="455" y="357"/>
                </a:cubicBezTo>
                <a:cubicBezTo>
                  <a:pt x="518" y="340"/>
                  <a:pt x="575" y="304"/>
                  <a:pt x="616" y="254"/>
                </a:cubicBezTo>
                <a:cubicBezTo>
                  <a:pt x="655" y="206"/>
                  <a:pt x="679" y="147"/>
                  <a:pt x="683" y="85"/>
                </a:cubicBezTo>
                <a:cubicBezTo>
                  <a:pt x="683" y="83"/>
                  <a:pt x="682" y="80"/>
                  <a:pt x="680" y="78"/>
                </a:cubicBezTo>
                <a:close/>
                <a:moveTo>
                  <a:pt x="146" y="288"/>
                </a:moveTo>
                <a:cubicBezTo>
                  <a:pt x="133" y="279"/>
                  <a:pt x="125" y="273"/>
                  <a:pt x="114" y="263"/>
                </a:cubicBezTo>
                <a:cubicBezTo>
                  <a:pt x="108" y="257"/>
                  <a:pt x="101" y="251"/>
                  <a:pt x="95" y="244"/>
                </a:cubicBezTo>
                <a:cubicBezTo>
                  <a:pt x="91" y="241"/>
                  <a:pt x="88" y="237"/>
                  <a:pt x="85" y="234"/>
                </a:cubicBezTo>
                <a:cubicBezTo>
                  <a:pt x="84" y="232"/>
                  <a:pt x="82" y="230"/>
                  <a:pt x="81" y="229"/>
                </a:cubicBezTo>
                <a:cubicBezTo>
                  <a:pt x="80" y="228"/>
                  <a:pt x="80" y="227"/>
                  <a:pt x="79" y="226"/>
                </a:cubicBezTo>
                <a:cubicBezTo>
                  <a:pt x="79" y="226"/>
                  <a:pt x="78" y="225"/>
                  <a:pt x="78" y="224"/>
                </a:cubicBezTo>
                <a:cubicBezTo>
                  <a:pt x="67" y="210"/>
                  <a:pt x="57" y="195"/>
                  <a:pt x="49" y="179"/>
                </a:cubicBezTo>
                <a:cubicBezTo>
                  <a:pt x="47" y="175"/>
                  <a:pt x="45" y="171"/>
                  <a:pt x="43" y="166"/>
                </a:cubicBezTo>
                <a:cubicBezTo>
                  <a:pt x="42" y="163"/>
                  <a:pt x="42" y="163"/>
                  <a:pt x="42" y="163"/>
                </a:cubicBezTo>
                <a:cubicBezTo>
                  <a:pt x="42" y="163"/>
                  <a:pt x="41" y="161"/>
                  <a:pt x="41" y="161"/>
                </a:cubicBezTo>
                <a:cubicBezTo>
                  <a:pt x="40" y="159"/>
                  <a:pt x="40" y="158"/>
                  <a:pt x="39" y="156"/>
                </a:cubicBezTo>
                <a:cubicBezTo>
                  <a:pt x="36" y="147"/>
                  <a:pt x="33" y="139"/>
                  <a:pt x="30" y="130"/>
                </a:cubicBezTo>
                <a:cubicBezTo>
                  <a:pt x="28" y="121"/>
                  <a:pt x="26" y="112"/>
                  <a:pt x="24" y="103"/>
                </a:cubicBezTo>
                <a:cubicBezTo>
                  <a:pt x="24" y="101"/>
                  <a:pt x="23" y="99"/>
                  <a:pt x="23" y="97"/>
                </a:cubicBezTo>
                <a:cubicBezTo>
                  <a:pt x="97" y="97"/>
                  <a:pt x="97" y="97"/>
                  <a:pt x="97" y="97"/>
                </a:cubicBezTo>
                <a:cubicBezTo>
                  <a:pt x="93" y="159"/>
                  <a:pt x="105" y="244"/>
                  <a:pt x="180" y="307"/>
                </a:cubicBezTo>
                <a:cubicBezTo>
                  <a:pt x="168" y="301"/>
                  <a:pt x="156" y="295"/>
                  <a:pt x="146" y="288"/>
                </a:cubicBezTo>
                <a:close/>
                <a:moveTo>
                  <a:pt x="453" y="141"/>
                </a:moveTo>
                <a:cubicBezTo>
                  <a:pt x="388" y="188"/>
                  <a:pt x="388" y="188"/>
                  <a:pt x="388" y="188"/>
                </a:cubicBezTo>
                <a:cubicBezTo>
                  <a:pt x="413" y="266"/>
                  <a:pt x="413" y="266"/>
                  <a:pt x="413" y="266"/>
                </a:cubicBezTo>
                <a:cubicBezTo>
                  <a:pt x="415" y="271"/>
                  <a:pt x="412" y="273"/>
                  <a:pt x="408" y="270"/>
                </a:cubicBezTo>
                <a:cubicBezTo>
                  <a:pt x="342" y="222"/>
                  <a:pt x="342" y="222"/>
                  <a:pt x="342" y="222"/>
                </a:cubicBezTo>
                <a:cubicBezTo>
                  <a:pt x="276" y="270"/>
                  <a:pt x="276" y="270"/>
                  <a:pt x="276" y="270"/>
                </a:cubicBezTo>
                <a:cubicBezTo>
                  <a:pt x="271" y="273"/>
                  <a:pt x="269" y="271"/>
                  <a:pt x="271" y="266"/>
                </a:cubicBezTo>
                <a:cubicBezTo>
                  <a:pt x="296" y="188"/>
                  <a:pt x="296" y="188"/>
                  <a:pt x="296" y="188"/>
                </a:cubicBezTo>
                <a:cubicBezTo>
                  <a:pt x="230" y="141"/>
                  <a:pt x="230" y="141"/>
                  <a:pt x="230" y="141"/>
                </a:cubicBezTo>
                <a:cubicBezTo>
                  <a:pt x="225" y="137"/>
                  <a:pt x="226" y="135"/>
                  <a:pt x="232" y="135"/>
                </a:cubicBezTo>
                <a:cubicBezTo>
                  <a:pt x="314" y="135"/>
                  <a:pt x="314" y="135"/>
                  <a:pt x="314" y="135"/>
                </a:cubicBezTo>
                <a:cubicBezTo>
                  <a:pt x="339" y="57"/>
                  <a:pt x="339" y="57"/>
                  <a:pt x="339" y="57"/>
                </a:cubicBezTo>
                <a:cubicBezTo>
                  <a:pt x="340" y="52"/>
                  <a:pt x="343" y="52"/>
                  <a:pt x="345" y="57"/>
                </a:cubicBezTo>
                <a:cubicBezTo>
                  <a:pt x="370" y="135"/>
                  <a:pt x="370" y="135"/>
                  <a:pt x="370" y="135"/>
                </a:cubicBezTo>
                <a:cubicBezTo>
                  <a:pt x="452" y="135"/>
                  <a:pt x="452" y="135"/>
                  <a:pt x="452" y="135"/>
                </a:cubicBezTo>
                <a:cubicBezTo>
                  <a:pt x="457" y="134"/>
                  <a:pt x="458" y="137"/>
                  <a:pt x="453" y="141"/>
                </a:cubicBezTo>
                <a:close/>
                <a:moveTo>
                  <a:pt x="653" y="103"/>
                </a:moveTo>
                <a:cubicBezTo>
                  <a:pt x="651" y="112"/>
                  <a:pt x="649" y="121"/>
                  <a:pt x="647" y="130"/>
                </a:cubicBezTo>
                <a:cubicBezTo>
                  <a:pt x="644" y="139"/>
                  <a:pt x="641" y="147"/>
                  <a:pt x="638" y="156"/>
                </a:cubicBezTo>
                <a:cubicBezTo>
                  <a:pt x="637" y="158"/>
                  <a:pt x="636" y="159"/>
                  <a:pt x="636" y="161"/>
                </a:cubicBezTo>
                <a:cubicBezTo>
                  <a:pt x="636" y="161"/>
                  <a:pt x="635" y="163"/>
                  <a:pt x="635" y="163"/>
                </a:cubicBezTo>
                <a:cubicBezTo>
                  <a:pt x="634" y="166"/>
                  <a:pt x="634" y="166"/>
                  <a:pt x="634" y="166"/>
                </a:cubicBezTo>
                <a:cubicBezTo>
                  <a:pt x="632" y="171"/>
                  <a:pt x="630" y="175"/>
                  <a:pt x="627" y="179"/>
                </a:cubicBezTo>
                <a:cubicBezTo>
                  <a:pt x="619" y="195"/>
                  <a:pt x="610" y="210"/>
                  <a:pt x="599" y="224"/>
                </a:cubicBezTo>
                <a:cubicBezTo>
                  <a:pt x="599" y="225"/>
                  <a:pt x="598" y="226"/>
                  <a:pt x="598" y="226"/>
                </a:cubicBezTo>
                <a:cubicBezTo>
                  <a:pt x="597" y="227"/>
                  <a:pt x="596" y="228"/>
                  <a:pt x="596" y="229"/>
                </a:cubicBezTo>
                <a:cubicBezTo>
                  <a:pt x="594" y="230"/>
                  <a:pt x="593" y="232"/>
                  <a:pt x="591" y="234"/>
                </a:cubicBezTo>
                <a:cubicBezTo>
                  <a:pt x="588" y="237"/>
                  <a:pt x="585" y="241"/>
                  <a:pt x="582" y="244"/>
                </a:cubicBezTo>
                <a:cubicBezTo>
                  <a:pt x="576" y="251"/>
                  <a:pt x="569" y="257"/>
                  <a:pt x="563" y="263"/>
                </a:cubicBezTo>
                <a:cubicBezTo>
                  <a:pt x="551" y="273"/>
                  <a:pt x="544" y="279"/>
                  <a:pt x="531" y="288"/>
                </a:cubicBezTo>
                <a:cubicBezTo>
                  <a:pt x="520" y="295"/>
                  <a:pt x="509" y="301"/>
                  <a:pt x="497" y="307"/>
                </a:cubicBezTo>
                <a:cubicBezTo>
                  <a:pt x="571" y="244"/>
                  <a:pt x="584" y="159"/>
                  <a:pt x="580" y="97"/>
                </a:cubicBezTo>
                <a:cubicBezTo>
                  <a:pt x="654" y="97"/>
                  <a:pt x="654" y="97"/>
                  <a:pt x="654" y="97"/>
                </a:cubicBezTo>
                <a:cubicBezTo>
                  <a:pt x="653" y="99"/>
                  <a:pt x="653" y="101"/>
                  <a:pt x="653" y="103"/>
                </a:cubicBezTo>
                <a:close/>
                <a:moveTo>
                  <a:pt x="653" y="103"/>
                </a:moveTo>
                <a:cubicBezTo>
                  <a:pt x="653" y="103"/>
                  <a:pt x="653" y="103"/>
                  <a:pt x="653" y="103"/>
                </a:cubicBezTo>
              </a:path>
            </a:pathLst>
          </a:custGeom>
          <a:solidFill>
            <a:sysClr val="window" lastClr="FFFFFF"/>
          </a:solidFill>
          <a:ln w="9525">
            <a:noFill/>
            <a:round/>
            <a:headEnd/>
            <a:tailEnd/>
          </a:ln>
        </p:spPr>
        <p:txBody>
          <a:bodyPr lIns="121682" tIns="60841" rIns="121682" bIns="60841"/>
          <a:lstStyle/>
          <a:p>
            <a:pPr defTabSz="121749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553200" y="4535488"/>
            <a:ext cx="490538" cy="531812"/>
          </a:xfrm>
          <a:custGeom>
            <a:avLst/>
            <a:gdLst/>
            <a:ahLst/>
            <a:cxnLst>
              <a:cxn ang="0">
                <a:pos x="783" y="812"/>
              </a:cxn>
              <a:cxn ang="0">
                <a:pos x="684" y="703"/>
              </a:cxn>
              <a:cxn ang="0">
                <a:pos x="698" y="592"/>
              </a:cxn>
              <a:cxn ang="0">
                <a:pos x="674" y="483"/>
              </a:cxn>
              <a:cxn ang="0">
                <a:pos x="617" y="387"/>
              </a:cxn>
              <a:cxn ang="0">
                <a:pos x="532" y="315"/>
              </a:cxn>
              <a:cxn ang="0">
                <a:pos x="428" y="275"/>
              </a:cxn>
              <a:cxn ang="0">
                <a:pos x="316" y="270"/>
              </a:cxn>
              <a:cxn ang="0">
                <a:pos x="209" y="303"/>
              </a:cxn>
              <a:cxn ang="0">
                <a:pos x="119" y="367"/>
              </a:cxn>
              <a:cxn ang="0">
                <a:pos x="54" y="458"/>
              </a:cxn>
              <a:cxn ang="0">
                <a:pos x="22" y="565"/>
              </a:cxn>
              <a:cxn ang="0">
                <a:pos x="27" y="677"/>
              </a:cxn>
              <a:cxn ang="0">
                <a:pos x="68" y="781"/>
              </a:cxn>
              <a:cxn ang="0">
                <a:pos x="140" y="866"/>
              </a:cxn>
              <a:cxn ang="0">
                <a:pos x="236" y="923"/>
              </a:cxn>
              <a:cxn ang="0">
                <a:pos x="345" y="945"/>
              </a:cxn>
              <a:cxn ang="0">
                <a:pos x="456" y="931"/>
              </a:cxn>
              <a:cxn ang="0">
                <a:pos x="556" y="882"/>
              </a:cxn>
              <a:cxn ang="0">
                <a:pos x="605" y="817"/>
              </a:cxn>
              <a:cxn ang="0">
                <a:pos x="769" y="943"/>
              </a:cxn>
              <a:cxn ang="0">
                <a:pos x="843" y="818"/>
              </a:cxn>
              <a:cxn ang="0">
                <a:pos x="456" y="618"/>
              </a:cxn>
              <a:cxn ang="0">
                <a:pos x="317" y="545"/>
              </a:cxn>
              <a:cxn ang="0">
                <a:pos x="381" y="630"/>
              </a:cxn>
              <a:cxn ang="0">
                <a:pos x="276" y="614"/>
              </a:cxn>
              <a:cxn ang="0">
                <a:pos x="407" y="700"/>
              </a:cxn>
              <a:cxn ang="0">
                <a:pos x="408" y="804"/>
              </a:cxn>
              <a:cxn ang="0">
                <a:pos x="307" y="409"/>
              </a:cxn>
              <a:cxn ang="0">
                <a:pos x="550" y="674"/>
              </a:cxn>
              <a:cxn ang="0">
                <a:pos x="576" y="689"/>
              </a:cxn>
              <a:cxn ang="0">
                <a:pos x="299" y="379"/>
              </a:cxn>
              <a:cxn ang="0">
                <a:pos x="415" y="833"/>
              </a:cxn>
              <a:cxn ang="0">
                <a:pos x="544" y="781"/>
              </a:cxn>
              <a:cxn ang="0">
                <a:pos x="109" y="670"/>
              </a:cxn>
              <a:cxn ang="0">
                <a:pos x="605" y="543"/>
              </a:cxn>
              <a:cxn ang="0">
                <a:pos x="839" y="900"/>
              </a:cxn>
              <a:cxn ang="0">
                <a:pos x="773" y="900"/>
              </a:cxn>
              <a:cxn ang="0">
                <a:pos x="807" y="842"/>
              </a:cxn>
              <a:cxn ang="0">
                <a:pos x="839" y="900"/>
              </a:cxn>
              <a:cxn ang="0">
                <a:pos x="543" y="226"/>
              </a:cxn>
              <a:cxn ang="0">
                <a:pos x="570" y="293"/>
              </a:cxn>
              <a:cxn ang="0">
                <a:pos x="620" y="312"/>
              </a:cxn>
              <a:cxn ang="0">
                <a:pos x="687" y="340"/>
              </a:cxn>
              <a:cxn ang="0">
                <a:pos x="736" y="318"/>
              </a:cxn>
              <a:cxn ang="0">
                <a:pos x="802" y="290"/>
              </a:cxn>
              <a:cxn ang="0">
                <a:pos x="821" y="240"/>
              </a:cxn>
              <a:cxn ang="0">
                <a:pos x="849" y="173"/>
              </a:cxn>
              <a:cxn ang="0">
                <a:pos x="827" y="124"/>
              </a:cxn>
              <a:cxn ang="0">
                <a:pos x="800" y="58"/>
              </a:cxn>
              <a:cxn ang="0">
                <a:pos x="749" y="39"/>
              </a:cxn>
              <a:cxn ang="0">
                <a:pos x="683" y="11"/>
              </a:cxn>
              <a:cxn ang="0">
                <a:pos x="634" y="33"/>
              </a:cxn>
              <a:cxn ang="0">
                <a:pos x="567" y="60"/>
              </a:cxn>
              <a:cxn ang="0">
                <a:pos x="548" y="111"/>
              </a:cxn>
              <a:cxn ang="0">
                <a:pos x="521" y="177"/>
              </a:cxn>
              <a:cxn ang="0">
                <a:pos x="685" y="93"/>
              </a:cxn>
              <a:cxn ang="0">
                <a:pos x="685" y="258"/>
              </a:cxn>
              <a:cxn ang="0">
                <a:pos x="685" y="93"/>
              </a:cxn>
              <a:cxn ang="0">
                <a:pos x="685" y="93"/>
              </a:cxn>
            </a:cxnLst>
            <a:rect l="0" t="0" r="r" b="b"/>
            <a:pathLst>
              <a:path w="889" h="965">
                <a:moveTo>
                  <a:pt x="843" y="818"/>
                </a:moveTo>
                <a:cubicBezTo>
                  <a:pt x="824" y="807"/>
                  <a:pt x="803" y="806"/>
                  <a:pt x="783" y="812"/>
                </a:cubicBezTo>
                <a:cubicBezTo>
                  <a:pt x="657" y="737"/>
                  <a:pt x="657" y="737"/>
                  <a:pt x="657" y="737"/>
                </a:cubicBezTo>
                <a:cubicBezTo>
                  <a:pt x="659" y="722"/>
                  <a:pt x="669" y="709"/>
                  <a:pt x="684" y="703"/>
                </a:cubicBezTo>
                <a:cubicBezTo>
                  <a:pt x="707" y="694"/>
                  <a:pt x="712" y="672"/>
                  <a:pt x="694" y="654"/>
                </a:cubicBezTo>
                <a:cubicBezTo>
                  <a:pt x="677" y="636"/>
                  <a:pt x="679" y="608"/>
                  <a:pt x="698" y="592"/>
                </a:cubicBezTo>
                <a:cubicBezTo>
                  <a:pt x="716" y="576"/>
                  <a:pt x="714" y="554"/>
                  <a:pt x="691" y="542"/>
                </a:cubicBezTo>
                <a:cubicBezTo>
                  <a:pt x="670" y="531"/>
                  <a:pt x="662" y="504"/>
                  <a:pt x="674" y="483"/>
                </a:cubicBezTo>
                <a:cubicBezTo>
                  <a:pt x="687" y="462"/>
                  <a:pt x="677" y="441"/>
                  <a:pt x="653" y="438"/>
                </a:cubicBezTo>
                <a:cubicBezTo>
                  <a:pt x="628" y="434"/>
                  <a:pt x="612" y="412"/>
                  <a:pt x="617" y="387"/>
                </a:cubicBezTo>
                <a:cubicBezTo>
                  <a:pt x="622" y="363"/>
                  <a:pt x="606" y="347"/>
                  <a:pt x="582" y="352"/>
                </a:cubicBezTo>
                <a:cubicBezTo>
                  <a:pt x="557" y="356"/>
                  <a:pt x="535" y="340"/>
                  <a:pt x="532" y="315"/>
                </a:cubicBezTo>
                <a:cubicBezTo>
                  <a:pt x="529" y="291"/>
                  <a:pt x="508" y="281"/>
                  <a:pt x="487" y="293"/>
                </a:cubicBezTo>
                <a:cubicBezTo>
                  <a:pt x="465" y="305"/>
                  <a:pt x="439" y="297"/>
                  <a:pt x="428" y="275"/>
                </a:cubicBezTo>
                <a:cubicBezTo>
                  <a:pt x="417" y="253"/>
                  <a:pt x="395" y="250"/>
                  <a:pt x="378" y="268"/>
                </a:cubicBezTo>
                <a:cubicBezTo>
                  <a:pt x="362" y="287"/>
                  <a:pt x="334" y="288"/>
                  <a:pt x="316" y="270"/>
                </a:cubicBezTo>
                <a:cubicBezTo>
                  <a:pt x="299" y="253"/>
                  <a:pt x="277" y="258"/>
                  <a:pt x="267" y="280"/>
                </a:cubicBezTo>
                <a:cubicBezTo>
                  <a:pt x="258" y="303"/>
                  <a:pt x="232" y="313"/>
                  <a:pt x="209" y="303"/>
                </a:cubicBezTo>
                <a:cubicBezTo>
                  <a:pt x="187" y="292"/>
                  <a:pt x="168" y="303"/>
                  <a:pt x="166" y="328"/>
                </a:cubicBezTo>
                <a:cubicBezTo>
                  <a:pt x="165" y="353"/>
                  <a:pt x="143" y="370"/>
                  <a:pt x="119" y="367"/>
                </a:cubicBezTo>
                <a:cubicBezTo>
                  <a:pt x="94" y="365"/>
                  <a:pt x="80" y="382"/>
                  <a:pt x="86" y="405"/>
                </a:cubicBezTo>
                <a:cubicBezTo>
                  <a:pt x="93" y="429"/>
                  <a:pt x="78" y="453"/>
                  <a:pt x="54" y="458"/>
                </a:cubicBezTo>
                <a:cubicBezTo>
                  <a:pt x="30" y="464"/>
                  <a:pt x="21" y="485"/>
                  <a:pt x="35" y="505"/>
                </a:cubicBezTo>
                <a:cubicBezTo>
                  <a:pt x="50" y="525"/>
                  <a:pt x="44" y="553"/>
                  <a:pt x="22" y="565"/>
                </a:cubicBezTo>
                <a:cubicBezTo>
                  <a:pt x="1" y="578"/>
                  <a:pt x="0" y="601"/>
                  <a:pt x="20" y="616"/>
                </a:cubicBezTo>
                <a:cubicBezTo>
                  <a:pt x="40" y="630"/>
                  <a:pt x="43" y="658"/>
                  <a:pt x="27" y="677"/>
                </a:cubicBezTo>
                <a:cubicBezTo>
                  <a:pt x="11" y="696"/>
                  <a:pt x="18" y="718"/>
                  <a:pt x="41" y="725"/>
                </a:cubicBezTo>
                <a:cubicBezTo>
                  <a:pt x="65" y="733"/>
                  <a:pt x="77" y="758"/>
                  <a:pt x="68" y="781"/>
                </a:cubicBezTo>
                <a:cubicBezTo>
                  <a:pt x="59" y="804"/>
                  <a:pt x="72" y="822"/>
                  <a:pt x="97" y="822"/>
                </a:cubicBezTo>
                <a:cubicBezTo>
                  <a:pt x="122" y="821"/>
                  <a:pt x="141" y="841"/>
                  <a:pt x="140" y="866"/>
                </a:cubicBezTo>
                <a:cubicBezTo>
                  <a:pt x="139" y="891"/>
                  <a:pt x="158" y="904"/>
                  <a:pt x="181" y="895"/>
                </a:cubicBezTo>
                <a:cubicBezTo>
                  <a:pt x="204" y="887"/>
                  <a:pt x="229" y="899"/>
                  <a:pt x="236" y="923"/>
                </a:cubicBezTo>
                <a:cubicBezTo>
                  <a:pt x="243" y="946"/>
                  <a:pt x="265" y="953"/>
                  <a:pt x="284" y="937"/>
                </a:cubicBezTo>
                <a:cubicBezTo>
                  <a:pt x="303" y="922"/>
                  <a:pt x="331" y="925"/>
                  <a:pt x="345" y="945"/>
                </a:cubicBezTo>
                <a:cubicBezTo>
                  <a:pt x="360" y="965"/>
                  <a:pt x="383" y="965"/>
                  <a:pt x="395" y="944"/>
                </a:cubicBezTo>
                <a:cubicBezTo>
                  <a:pt x="409" y="923"/>
                  <a:pt x="436" y="917"/>
                  <a:pt x="456" y="931"/>
                </a:cubicBezTo>
                <a:cubicBezTo>
                  <a:pt x="476" y="946"/>
                  <a:pt x="497" y="938"/>
                  <a:pt x="503" y="914"/>
                </a:cubicBezTo>
                <a:cubicBezTo>
                  <a:pt x="509" y="889"/>
                  <a:pt x="533" y="875"/>
                  <a:pt x="556" y="882"/>
                </a:cubicBezTo>
                <a:cubicBezTo>
                  <a:pt x="580" y="889"/>
                  <a:pt x="597" y="875"/>
                  <a:pt x="595" y="850"/>
                </a:cubicBezTo>
                <a:cubicBezTo>
                  <a:pt x="593" y="838"/>
                  <a:pt x="598" y="826"/>
                  <a:pt x="605" y="817"/>
                </a:cubicBezTo>
                <a:cubicBezTo>
                  <a:pt x="735" y="894"/>
                  <a:pt x="735" y="894"/>
                  <a:pt x="735" y="894"/>
                </a:cubicBezTo>
                <a:cubicBezTo>
                  <a:pt x="739" y="914"/>
                  <a:pt x="750" y="932"/>
                  <a:pt x="769" y="943"/>
                </a:cubicBezTo>
                <a:cubicBezTo>
                  <a:pt x="804" y="964"/>
                  <a:pt x="848" y="952"/>
                  <a:pt x="869" y="918"/>
                </a:cubicBezTo>
                <a:cubicBezTo>
                  <a:pt x="889" y="883"/>
                  <a:pt x="878" y="839"/>
                  <a:pt x="843" y="818"/>
                </a:cubicBezTo>
                <a:close/>
                <a:moveTo>
                  <a:pt x="550" y="674"/>
                </a:moveTo>
                <a:cubicBezTo>
                  <a:pt x="456" y="618"/>
                  <a:pt x="456" y="618"/>
                  <a:pt x="456" y="618"/>
                </a:cubicBezTo>
                <a:cubicBezTo>
                  <a:pt x="455" y="588"/>
                  <a:pt x="440" y="559"/>
                  <a:pt x="412" y="543"/>
                </a:cubicBezTo>
                <a:cubicBezTo>
                  <a:pt x="381" y="525"/>
                  <a:pt x="345" y="527"/>
                  <a:pt x="317" y="545"/>
                </a:cubicBezTo>
                <a:cubicBezTo>
                  <a:pt x="368" y="575"/>
                  <a:pt x="368" y="575"/>
                  <a:pt x="368" y="575"/>
                </a:cubicBezTo>
                <a:cubicBezTo>
                  <a:pt x="387" y="586"/>
                  <a:pt x="392" y="610"/>
                  <a:pt x="381" y="630"/>
                </a:cubicBezTo>
                <a:cubicBezTo>
                  <a:pt x="370" y="649"/>
                  <a:pt x="346" y="655"/>
                  <a:pt x="328" y="644"/>
                </a:cubicBezTo>
                <a:cubicBezTo>
                  <a:pt x="276" y="614"/>
                  <a:pt x="276" y="614"/>
                  <a:pt x="276" y="614"/>
                </a:cubicBezTo>
                <a:cubicBezTo>
                  <a:pt x="273" y="647"/>
                  <a:pt x="289" y="680"/>
                  <a:pt x="320" y="698"/>
                </a:cubicBezTo>
                <a:cubicBezTo>
                  <a:pt x="348" y="715"/>
                  <a:pt x="380" y="714"/>
                  <a:pt x="407" y="700"/>
                </a:cubicBezTo>
                <a:cubicBezTo>
                  <a:pt x="498" y="754"/>
                  <a:pt x="498" y="754"/>
                  <a:pt x="498" y="754"/>
                </a:cubicBezTo>
                <a:cubicBezTo>
                  <a:pt x="473" y="777"/>
                  <a:pt x="443" y="795"/>
                  <a:pt x="408" y="804"/>
                </a:cubicBezTo>
                <a:cubicBezTo>
                  <a:pt x="299" y="832"/>
                  <a:pt x="188" y="766"/>
                  <a:pt x="160" y="657"/>
                </a:cubicBezTo>
                <a:cubicBezTo>
                  <a:pt x="132" y="548"/>
                  <a:pt x="198" y="437"/>
                  <a:pt x="307" y="409"/>
                </a:cubicBezTo>
                <a:cubicBezTo>
                  <a:pt x="415" y="381"/>
                  <a:pt x="527" y="447"/>
                  <a:pt x="555" y="556"/>
                </a:cubicBezTo>
                <a:cubicBezTo>
                  <a:pt x="565" y="596"/>
                  <a:pt x="562" y="637"/>
                  <a:pt x="550" y="674"/>
                </a:cubicBezTo>
                <a:close/>
                <a:moveTo>
                  <a:pt x="595" y="700"/>
                </a:moveTo>
                <a:cubicBezTo>
                  <a:pt x="576" y="689"/>
                  <a:pt x="576" y="689"/>
                  <a:pt x="576" y="689"/>
                </a:cubicBezTo>
                <a:cubicBezTo>
                  <a:pt x="592" y="646"/>
                  <a:pt x="597" y="597"/>
                  <a:pt x="584" y="548"/>
                </a:cubicBezTo>
                <a:cubicBezTo>
                  <a:pt x="552" y="423"/>
                  <a:pt x="424" y="347"/>
                  <a:pt x="299" y="379"/>
                </a:cubicBezTo>
                <a:cubicBezTo>
                  <a:pt x="174" y="412"/>
                  <a:pt x="98" y="539"/>
                  <a:pt x="130" y="665"/>
                </a:cubicBezTo>
                <a:cubicBezTo>
                  <a:pt x="163" y="790"/>
                  <a:pt x="290" y="865"/>
                  <a:pt x="415" y="833"/>
                </a:cubicBezTo>
                <a:cubicBezTo>
                  <a:pt x="459" y="822"/>
                  <a:pt x="496" y="799"/>
                  <a:pt x="524" y="770"/>
                </a:cubicBezTo>
                <a:cubicBezTo>
                  <a:pt x="544" y="781"/>
                  <a:pt x="544" y="781"/>
                  <a:pt x="544" y="781"/>
                </a:cubicBezTo>
                <a:cubicBezTo>
                  <a:pt x="512" y="815"/>
                  <a:pt x="470" y="841"/>
                  <a:pt x="421" y="854"/>
                </a:cubicBezTo>
                <a:cubicBezTo>
                  <a:pt x="284" y="889"/>
                  <a:pt x="145" y="807"/>
                  <a:pt x="109" y="670"/>
                </a:cubicBezTo>
                <a:cubicBezTo>
                  <a:pt x="74" y="533"/>
                  <a:pt x="157" y="394"/>
                  <a:pt x="294" y="359"/>
                </a:cubicBezTo>
                <a:cubicBezTo>
                  <a:pt x="430" y="323"/>
                  <a:pt x="570" y="406"/>
                  <a:pt x="605" y="543"/>
                </a:cubicBezTo>
                <a:cubicBezTo>
                  <a:pt x="619" y="597"/>
                  <a:pt x="614" y="652"/>
                  <a:pt x="595" y="700"/>
                </a:cubicBezTo>
                <a:close/>
                <a:moveTo>
                  <a:pt x="839" y="900"/>
                </a:moveTo>
                <a:cubicBezTo>
                  <a:pt x="806" y="919"/>
                  <a:pt x="806" y="919"/>
                  <a:pt x="806" y="919"/>
                </a:cubicBezTo>
                <a:cubicBezTo>
                  <a:pt x="773" y="900"/>
                  <a:pt x="773" y="900"/>
                  <a:pt x="773" y="900"/>
                </a:cubicBezTo>
                <a:cubicBezTo>
                  <a:pt x="773" y="861"/>
                  <a:pt x="773" y="861"/>
                  <a:pt x="773" y="861"/>
                </a:cubicBezTo>
                <a:cubicBezTo>
                  <a:pt x="807" y="842"/>
                  <a:pt x="807" y="842"/>
                  <a:pt x="807" y="842"/>
                </a:cubicBezTo>
                <a:cubicBezTo>
                  <a:pt x="840" y="862"/>
                  <a:pt x="840" y="862"/>
                  <a:pt x="840" y="862"/>
                </a:cubicBezTo>
                <a:lnTo>
                  <a:pt x="839" y="900"/>
                </a:lnTo>
                <a:close/>
                <a:moveTo>
                  <a:pt x="526" y="216"/>
                </a:moveTo>
                <a:cubicBezTo>
                  <a:pt x="543" y="226"/>
                  <a:pt x="543" y="226"/>
                  <a:pt x="543" y="226"/>
                </a:cubicBezTo>
                <a:cubicBezTo>
                  <a:pt x="557" y="235"/>
                  <a:pt x="569" y="256"/>
                  <a:pt x="569" y="273"/>
                </a:cubicBezTo>
                <a:cubicBezTo>
                  <a:pt x="570" y="293"/>
                  <a:pt x="570" y="293"/>
                  <a:pt x="570" y="293"/>
                </a:cubicBezTo>
                <a:cubicBezTo>
                  <a:pt x="571" y="309"/>
                  <a:pt x="585" y="320"/>
                  <a:pt x="601" y="316"/>
                </a:cubicBezTo>
                <a:cubicBezTo>
                  <a:pt x="620" y="312"/>
                  <a:pt x="620" y="312"/>
                  <a:pt x="620" y="312"/>
                </a:cubicBezTo>
                <a:cubicBezTo>
                  <a:pt x="637" y="308"/>
                  <a:pt x="660" y="315"/>
                  <a:pt x="672" y="326"/>
                </a:cubicBezTo>
                <a:cubicBezTo>
                  <a:pt x="687" y="340"/>
                  <a:pt x="687" y="340"/>
                  <a:pt x="687" y="340"/>
                </a:cubicBezTo>
                <a:cubicBezTo>
                  <a:pt x="699" y="351"/>
                  <a:pt x="716" y="349"/>
                  <a:pt x="725" y="335"/>
                </a:cubicBezTo>
                <a:cubicBezTo>
                  <a:pt x="736" y="318"/>
                  <a:pt x="736" y="318"/>
                  <a:pt x="736" y="318"/>
                </a:cubicBezTo>
                <a:cubicBezTo>
                  <a:pt x="745" y="304"/>
                  <a:pt x="766" y="291"/>
                  <a:pt x="782" y="291"/>
                </a:cubicBezTo>
                <a:cubicBezTo>
                  <a:pt x="802" y="290"/>
                  <a:pt x="802" y="290"/>
                  <a:pt x="802" y="290"/>
                </a:cubicBezTo>
                <a:cubicBezTo>
                  <a:pt x="819" y="290"/>
                  <a:pt x="830" y="276"/>
                  <a:pt x="826" y="259"/>
                </a:cubicBezTo>
                <a:cubicBezTo>
                  <a:pt x="821" y="240"/>
                  <a:pt x="821" y="240"/>
                  <a:pt x="821" y="240"/>
                </a:cubicBezTo>
                <a:cubicBezTo>
                  <a:pt x="818" y="224"/>
                  <a:pt x="824" y="200"/>
                  <a:pt x="835" y="188"/>
                </a:cubicBezTo>
                <a:cubicBezTo>
                  <a:pt x="849" y="173"/>
                  <a:pt x="849" y="173"/>
                  <a:pt x="849" y="173"/>
                </a:cubicBezTo>
                <a:cubicBezTo>
                  <a:pt x="860" y="161"/>
                  <a:pt x="858" y="144"/>
                  <a:pt x="844" y="135"/>
                </a:cubicBezTo>
                <a:cubicBezTo>
                  <a:pt x="827" y="124"/>
                  <a:pt x="827" y="124"/>
                  <a:pt x="827" y="124"/>
                </a:cubicBezTo>
                <a:cubicBezTo>
                  <a:pt x="813" y="115"/>
                  <a:pt x="801" y="95"/>
                  <a:pt x="800" y="78"/>
                </a:cubicBezTo>
                <a:cubicBezTo>
                  <a:pt x="800" y="58"/>
                  <a:pt x="800" y="58"/>
                  <a:pt x="800" y="58"/>
                </a:cubicBezTo>
                <a:cubicBezTo>
                  <a:pt x="799" y="41"/>
                  <a:pt x="785" y="31"/>
                  <a:pt x="769" y="34"/>
                </a:cubicBezTo>
                <a:cubicBezTo>
                  <a:pt x="749" y="39"/>
                  <a:pt x="749" y="39"/>
                  <a:pt x="749" y="39"/>
                </a:cubicBezTo>
                <a:cubicBezTo>
                  <a:pt x="733" y="42"/>
                  <a:pt x="710" y="36"/>
                  <a:pt x="698" y="25"/>
                </a:cubicBezTo>
                <a:cubicBezTo>
                  <a:pt x="683" y="11"/>
                  <a:pt x="683" y="11"/>
                  <a:pt x="683" y="11"/>
                </a:cubicBezTo>
                <a:cubicBezTo>
                  <a:pt x="671" y="0"/>
                  <a:pt x="653" y="2"/>
                  <a:pt x="645" y="16"/>
                </a:cubicBezTo>
                <a:cubicBezTo>
                  <a:pt x="634" y="33"/>
                  <a:pt x="634" y="33"/>
                  <a:pt x="634" y="33"/>
                </a:cubicBezTo>
                <a:cubicBezTo>
                  <a:pt x="625" y="47"/>
                  <a:pt x="604" y="59"/>
                  <a:pt x="587" y="60"/>
                </a:cubicBezTo>
                <a:cubicBezTo>
                  <a:pt x="567" y="60"/>
                  <a:pt x="567" y="60"/>
                  <a:pt x="567" y="60"/>
                </a:cubicBezTo>
                <a:cubicBezTo>
                  <a:pt x="551" y="61"/>
                  <a:pt x="540" y="75"/>
                  <a:pt x="544" y="91"/>
                </a:cubicBezTo>
                <a:cubicBezTo>
                  <a:pt x="548" y="111"/>
                  <a:pt x="548" y="111"/>
                  <a:pt x="548" y="111"/>
                </a:cubicBezTo>
                <a:cubicBezTo>
                  <a:pt x="552" y="127"/>
                  <a:pt x="546" y="150"/>
                  <a:pt x="534" y="163"/>
                </a:cubicBezTo>
                <a:cubicBezTo>
                  <a:pt x="521" y="177"/>
                  <a:pt x="521" y="177"/>
                  <a:pt x="521" y="177"/>
                </a:cubicBezTo>
                <a:cubicBezTo>
                  <a:pt x="509" y="189"/>
                  <a:pt x="512" y="207"/>
                  <a:pt x="526" y="216"/>
                </a:cubicBezTo>
                <a:close/>
                <a:moveTo>
                  <a:pt x="685" y="93"/>
                </a:moveTo>
                <a:cubicBezTo>
                  <a:pt x="730" y="93"/>
                  <a:pt x="767" y="130"/>
                  <a:pt x="767" y="175"/>
                </a:cubicBezTo>
                <a:cubicBezTo>
                  <a:pt x="767" y="221"/>
                  <a:pt x="730" y="258"/>
                  <a:pt x="685" y="258"/>
                </a:cubicBezTo>
                <a:cubicBezTo>
                  <a:pt x="639" y="258"/>
                  <a:pt x="603" y="221"/>
                  <a:pt x="603" y="175"/>
                </a:cubicBezTo>
                <a:cubicBezTo>
                  <a:pt x="603" y="130"/>
                  <a:pt x="639" y="93"/>
                  <a:pt x="685" y="93"/>
                </a:cubicBezTo>
                <a:close/>
                <a:moveTo>
                  <a:pt x="685" y="93"/>
                </a:moveTo>
                <a:cubicBezTo>
                  <a:pt x="685" y="93"/>
                  <a:pt x="685" y="93"/>
                  <a:pt x="685" y="93"/>
                </a:cubicBezTo>
              </a:path>
            </a:pathLst>
          </a:custGeom>
          <a:solidFill>
            <a:sysClr val="window" lastClr="FFFFFF"/>
          </a:solidFill>
          <a:ln w="9525">
            <a:noFill/>
            <a:round/>
            <a:headEnd/>
            <a:tailEnd/>
          </a:ln>
        </p:spPr>
        <p:txBody>
          <a:bodyPr lIns="121682" tIns="60841" rIns="121682" bIns="60841"/>
          <a:lstStyle/>
          <a:p>
            <a:pPr defTabSz="121749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867275" y="3314700"/>
            <a:ext cx="439738" cy="463550"/>
          </a:xfrm>
          <a:custGeom>
            <a:avLst/>
            <a:gdLst/>
            <a:ahLst/>
            <a:cxnLst>
              <a:cxn ang="0">
                <a:pos x="350" y="180"/>
              </a:cxn>
              <a:cxn ang="0">
                <a:pos x="10" y="180"/>
              </a:cxn>
              <a:cxn ang="0">
                <a:pos x="5" y="171"/>
              </a:cxn>
              <a:cxn ang="0">
                <a:pos x="170" y="8"/>
              </a:cxn>
              <a:cxn ang="0">
                <a:pos x="189" y="9"/>
              </a:cxn>
              <a:cxn ang="0">
                <a:pos x="250" y="69"/>
              </a:cxn>
              <a:cxn ang="0">
                <a:pos x="250" y="45"/>
              </a:cxn>
              <a:cxn ang="0">
                <a:pos x="281" y="45"/>
              </a:cxn>
              <a:cxn ang="0">
                <a:pos x="281" y="100"/>
              </a:cxn>
              <a:cxn ang="0">
                <a:pos x="353" y="171"/>
              </a:cxn>
              <a:cxn ang="0">
                <a:pos x="350" y="180"/>
              </a:cxn>
              <a:cxn ang="0">
                <a:pos x="314" y="367"/>
              </a:cxn>
              <a:cxn ang="0">
                <a:pos x="300" y="380"/>
              </a:cxn>
              <a:cxn ang="0">
                <a:pos x="194" y="380"/>
              </a:cxn>
              <a:cxn ang="0">
                <a:pos x="194" y="302"/>
              </a:cxn>
              <a:cxn ang="0">
                <a:pos x="146" y="302"/>
              </a:cxn>
              <a:cxn ang="0">
                <a:pos x="146" y="380"/>
              </a:cxn>
              <a:cxn ang="0">
                <a:pos x="58" y="380"/>
              </a:cxn>
              <a:cxn ang="0">
                <a:pos x="44" y="366"/>
              </a:cxn>
              <a:cxn ang="0">
                <a:pos x="44" y="188"/>
              </a:cxn>
              <a:cxn ang="0">
                <a:pos x="314" y="188"/>
              </a:cxn>
              <a:cxn ang="0">
                <a:pos x="314" y="367"/>
              </a:cxn>
              <a:cxn ang="0">
                <a:pos x="273" y="242"/>
              </a:cxn>
              <a:cxn ang="0">
                <a:pos x="225" y="242"/>
              </a:cxn>
              <a:cxn ang="0">
                <a:pos x="225" y="282"/>
              </a:cxn>
              <a:cxn ang="0">
                <a:pos x="273" y="282"/>
              </a:cxn>
              <a:cxn ang="0">
                <a:pos x="273" y="242"/>
              </a:cxn>
            </a:cxnLst>
            <a:rect l="0" t="0" r="r" b="b"/>
            <a:pathLst>
              <a:path w="360" h="380">
                <a:moveTo>
                  <a:pt x="350" y="180"/>
                </a:moveTo>
                <a:cubicBezTo>
                  <a:pt x="295" y="180"/>
                  <a:pt x="68" y="180"/>
                  <a:pt x="10" y="180"/>
                </a:cubicBezTo>
                <a:cubicBezTo>
                  <a:pt x="0" y="180"/>
                  <a:pt x="0" y="176"/>
                  <a:pt x="5" y="171"/>
                </a:cubicBezTo>
                <a:cubicBezTo>
                  <a:pt x="36" y="140"/>
                  <a:pt x="138" y="40"/>
                  <a:pt x="170" y="8"/>
                </a:cubicBezTo>
                <a:cubicBezTo>
                  <a:pt x="178" y="0"/>
                  <a:pt x="180" y="0"/>
                  <a:pt x="189" y="9"/>
                </a:cubicBezTo>
                <a:cubicBezTo>
                  <a:pt x="201" y="21"/>
                  <a:pt x="225" y="44"/>
                  <a:pt x="250" y="69"/>
                </a:cubicBezTo>
                <a:cubicBezTo>
                  <a:pt x="250" y="45"/>
                  <a:pt x="250" y="45"/>
                  <a:pt x="250" y="45"/>
                </a:cubicBezTo>
                <a:cubicBezTo>
                  <a:pt x="281" y="45"/>
                  <a:pt x="281" y="45"/>
                  <a:pt x="281" y="45"/>
                </a:cubicBezTo>
                <a:cubicBezTo>
                  <a:pt x="281" y="100"/>
                  <a:pt x="281" y="100"/>
                  <a:pt x="281" y="100"/>
                </a:cubicBezTo>
                <a:cubicBezTo>
                  <a:pt x="311" y="129"/>
                  <a:pt x="339" y="158"/>
                  <a:pt x="353" y="171"/>
                </a:cubicBezTo>
                <a:cubicBezTo>
                  <a:pt x="358" y="176"/>
                  <a:pt x="360" y="180"/>
                  <a:pt x="350" y="180"/>
                </a:cubicBezTo>
                <a:close/>
                <a:moveTo>
                  <a:pt x="314" y="367"/>
                </a:moveTo>
                <a:cubicBezTo>
                  <a:pt x="314" y="376"/>
                  <a:pt x="310" y="380"/>
                  <a:pt x="300" y="380"/>
                </a:cubicBezTo>
                <a:cubicBezTo>
                  <a:pt x="269" y="380"/>
                  <a:pt x="194" y="380"/>
                  <a:pt x="194" y="380"/>
                </a:cubicBezTo>
                <a:cubicBezTo>
                  <a:pt x="194" y="302"/>
                  <a:pt x="194" y="302"/>
                  <a:pt x="194" y="302"/>
                </a:cubicBezTo>
                <a:cubicBezTo>
                  <a:pt x="146" y="302"/>
                  <a:pt x="146" y="302"/>
                  <a:pt x="146" y="302"/>
                </a:cubicBezTo>
                <a:cubicBezTo>
                  <a:pt x="146" y="380"/>
                  <a:pt x="146" y="380"/>
                  <a:pt x="146" y="380"/>
                </a:cubicBezTo>
                <a:cubicBezTo>
                  <a:pt x="146" y="380"/>
                  <a:pt x="86" y="380"/>
                  <a:pt x="58" y="380"/>
                </a:cubicBezTo>
                <a:cubicBezTo>
                  <a:pt x="49" y="380"/>
                  <a:pt x="44" y="375"/>
                  <a:pt x="44" y="366"/>
                </a:cubicBezTo>
                <a:cubicBezTo>
                  <a:pt x="44" y="322"/>
                  <a:pt x="44" y="188"/>
                  <a:pt x="44" y="188"/>
                </a:cubicBezTo>
                <a:cubicBezTo>
                  <a:pt x="314" y="188"/>
                  <a:pt x="314" y="188"/>
                  <a:pt x="314" y="188"/>
                </a:cubicBezTo>
                <a:cubicBezTo>
                  <a:pt x="314" y="188"/>
                  <a:pt x="314" y="323"/>
                  <a:pt x="314" y="367"/>
                </a:cubicBezTo>
                <a:close/>
                <a:moveTo>
                  <a:pt x="273" y="242"/>
                </a:moveTo>
                <a:cubicBezTo>
                  <a:pt x="225" y="242"/>
                  <a:pt x="225" y="242"/>
                  <a:pt x="225" y="242"/>
                </a:cubicBezTo>
                <a:cubicBezTo>
                  <a:pt x="225" y="282"/>
                  <a:pt x="225" y="282"/>
                  <a:pt x="225" y="282"/>
                </a:cubicBezTo>
                <a:cubicBezTo>
                  <a:pt x="273" y="282"/>
                  <a:pt x="273" y="282"/>
                  <a:pt x="273" y="282"/>
                </a:cubicBezTo>
                <a:cubicBezTo>
                  <a:pt x="273" y="242"/>
                  <a:pt x="273" y="242"/>
                  <a:pt x="273" y="242"/>
                </a:cubicBezTo>
                <a:close/>
              </a:path>
            </a:pathLst>
          </a:custGeom>
          <a:solidFill>
            <a:sysClr val="window" lastClr="FFFFFF"/>
          </a:solidFill>
          <a:ln w="9525">
            <a:noFill/>
            <a:round/>
            <a:headEnd/>
            <a:tailEnd/>
          </a:ln>
        </p:spPr>
        <p:txBody>
          <a:bodyPr lIns="121682" tIns="60841" rIns="121682" bIns="60841"/>
          <a:lstStyle/>
          <a:p>
            <a:pPr defTabSz="121749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190" ker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554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373313" y="5156200"/>
            <a:ext cx="19907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spc="3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spc="3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en-US" altLang="zh-CN" sz="1200" spc="3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54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701800" y="3314700"/>
            <a:ext cx="19542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spc="3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spc="3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en-US" altLang="zh-CN" sz="1200" spc="3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55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537326" y="1347788"/>
            <a:ext cx="21091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spc="3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spc="3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6555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389938" y="3157538"/>
            <a:ext cx="23336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spc="3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spc="3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en-US" altLang="zh-CN" sz="1200" spc="3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55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602538" y="5108575"/>
            <a:ext cx="23352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spc="3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spc="3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en-US" altLang="zh-CN" sz="1200" spc="3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55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411413" y="4821238"/>
            <a:ext cx="19526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6555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701800" y="2962275"/>
            <a:ext cx="195421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6555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602538" y="4799013"/>
            <a:ext cx="19542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6555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389938" y="2840038"/>
            <a:ext cx="19526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6555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513513" y="1081088"/>
            <a:ext cx="19526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0" name="出自【趣你的PPT】(微信:qunideppt)：最优质的PPT资源库"/>
          <p:cNvSpPr/>
          <p:nvPr/>
        </p:nvSpPr>
        <p:spPr bwMode="auto">
          <a:xfrm>
            <a:off x="531813" y="315913"/>
            <a:ext cx="255587" cy="255587"/>
          </a:xfrm>
          <a:prstGeom prst="chevron">
            <a:avLst/>
          </a:prstGeom>
          <a:solidFill>
            <a:srgbClr val="1B483C"/>
          </a:solidFill>
          <a:ln>
            <a:solidFill>
              <a:srgbClr val="1B4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出自【趣你的PPT】(微信:qunideppt)：最优质的PPT资源库"/>
          <p:cNvSpPr/>
          <p:nvPr/>
        </p:nvSpPr>
        <p:spPr bwMode="auto">
          <a:xfrm>
            <a:off x="358775" y="315913"/>
            <a:ext cx="257175" cy="255587"/>
          </a:xfrm>
          <a:prstGeom prst="chevron">
            <a:avLst/>
          </a:prstGeom>
          <a:solidFill>
            <a:srgbClr val="595959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出自【趣你的PPT】(微信:qunideppt)：最优质的PPT资源库"/>
          <p:cNvSpPr/>
          <p:nvPr/>
        </p:nvSpPr>
        <p:spPr bwMode="auto">
          <a:xfrm>
            <a:off x="171450" y="315913"/>
            <a:ext cx="255588" cy="255587"/>
          </a:xfrm>
          <a:prstGeom prst="chevron">
            <a:avLst/>
          </a:prstGeom>
          <a:solidFill>
            <a:srgbClr val="1B483C"/>
          </a:solidFill>
          <a:ln>
            <a:solidFill>
              <a:srgbClr val="1B4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03275" y="287338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</a:p>
        </p:txBody>
      </p:sp>
    </p:spTree>
    <p:extLst>
      <p:ext uri="{BB962C8B-B14F-4D97-AF65-F5344CB8AC3E}">
        <p14:creationId xmlns:p14="http://schemas.microsoft.com/office/powerpoint/2010/main" val="3841151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4出自【趣你的PPT】(微信:qunideppt)：最优质的PPT资源库"/>
          <p:cNvGrpSpPr>
            <a:grpSpLocks noChangeAspect="1"/>
          </p:cNvGrpSpPr>
          <p:nvPr/>
        </p:nvGrpSpPr>
        <p:grpSpPr bwMode="auto">
          <a:xfrm>
            <a:off x="4421188" y="1054100"/>
            <a:ext cx="3155950" cy="2946400"/>
            <a:chOff x="0" y="0"/>
            <a:chExt cx="6822015" cy="6383223"/>
          </a:xfrm>
        </p:grpSpPr>
        <p:pic>
          <p:nvPicPr>
            <p:cNvPr id="36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3" y="0"/>
              <a:ext cx="6818442" cy="6383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出自【趣你的PPT】(微信:qunideppt)：最优质的PPT资源库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22015" cy="6383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194300" y="1274763"/>
            <a:ext cx="1609725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16600" dirty="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endParaRPr lang="zh-CN" altLang="en-US" sz="16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932363" y="4221090"/>
            <a:ext cx="21685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工作回顾</a:t>
            </a:r>
          </a:p>
        </p:txBody>
      </p:sp>
      <p:sp>
        <p:nvSpPr>
          <p:cNvPr id="4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151188" y="5018015"/>
            <a:ext cx="5730875" cy="753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20000"/>
              </a:spcBef>
              <a:buNone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。建议您选择微软雅黑字体。任何形式的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模板转载与转播，请保留版权和二维码页面，一起做个善良的人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41" name="出自【趣你的PPT】(微信:qunideppt)：最优质的PPT资源库"/>
          <p:cNvCxnSpPr/>
          <p:nvPr/>
        </p:nvCxnSpPr>
        <p:spPr>
          <a:xfrm>
            <a:off x="3198019" y="4908478"/>
            <a:ext cx="5637213" cy="4762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0280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>
            <a:spLocks/>
          </p:cNvSpPr>
          <p:nvPr/>
        </p:nvSpPr>
        <p:spPr bwMode="auto">
          <a:xfrm>
            <a:off x="6657975" y="1731963"/>
            <a:ext cx="1920875" cy="22161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154841"/>
          </a:solidFill>
          <a:ln w="9525" cap="flat" cmpd="sng">
            <a:noFill/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000" kern="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出自【趣你的PPT】(微信:qunideppt)：最优质的PPT资源库"/>
          <p:cNvSpPr>
            <a:spLocks/>
          </p:cNvSpPr>
          <p:nvPr/>
        </p:nvSpPr>
        <p:spPr bwMode="auto">
          <a:xfrm>
            <a:off x="2619375" y="1738313"/>
            <a:ext cx="1922463" cy="22177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154841"/>
          </a:solidFill>
          <a:ln w="9525" cap="flat" cmpd="sng">
            <a:noFill/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000" kern="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出自【趣你的PPT】(微信:qunideppt)：最优质的PPT资源库"/>
          <p:cNvSpPr>
            <a:spLocks/>
          </p:cNvSpPr>
          <p:nvPr/>
        </p:nvSpPr>
        <p:spPr bwMode="auto">
          <a:xfrm>
            <a:off x="3651250" y="3484563"/>
            <a:ext cx="1920875" cy="22161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154841"/>
          </a:solidFill>
          <a:ln w="9525" cap="flat" cmpd="sng">
            <a:noFill/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000" kern="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>
            <a:spLocks/>
          </p:cNvSpPr>
          <p:nvPr/>
        </p:nvSpPr>
        <p:spPr bwMode="auto">
          <a:xfrm>
            <a:off x="7629525" y="3484563"/>
            <a:ext cx="1920875" cy="22161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154841"/>
          </a:solidFill>
          <a:ln w="9525" cap="flat" cmpd="sng">
            <a:noFill/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000" kern="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>
            <a:spLocks/>
          </p:cNvSpPr>
          <p:nvPr/>
        </p:nvSpPr>
        <p:spPr bwMode="auto">
          <a:xfrm>
            <a:off x="1662113" y="3484563"/>
            <a:ext cx="1920875" cy="22161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595959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00" kern="0" smtClean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>
            <a:spLocks/>
          </p:cNvSpPr>
          <p:nvPr/>
        </p:nvSpPr>
        <p:spPr bwMode="auto">
          <a:xfrm>
            <a:off x="5640388" y="3484563"/>
            <a:ext cx="1920875" cy="22161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595959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00" kern="0" smtClean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出自【趣你的PPT】(微信:qunideppt)：最优质的PPT资源库"/>
          <p:cNvSpPr>
            <a:spLocks/>
          </p:cNvSpPr>
          <p:nvPr/>
        </p:nvSpPr>
        <p:spPr bwMode="auto">
          <a:xfrm>
            <a:off x="4632325" y="1739900"/>
            <a:ext cx="1920875" cy="22161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595959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00" kern="0" smtClean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出自【趣你的PPT】(微信:qunideppt)：最优质的PPT资源库"/>
          <p:cNvSpPr>
            <a:spLocks/>
          </p:cNvSpPr>
          <p:nvPr/>
        </p:nvSpPr>
        <p:spPr bwMode="auto">
          <a:xfrm>
            <a:off x="8616950" y="1739900"/>
            <a:ext cx="1920875" cy="22161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595959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/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00" kern="0" smtClean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59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561388" y="4686300"/>
            <a:ext cx="52387" cy="1920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595" name="出自【趣你的PPT】(微信:qunideppt)：最优质的PPT资源库"/>
          <p:cNvSpPr>
            <a:spLocks/>
          </p:cNvSpPr>
          <p:nvPr/>
        </p:nvSpPr>
        <p:spPr bwMode="auto">
          <a:xfrm>
            <a:off x="8332788" y="4305300"/>
            <a:ext cx="460375" cy="161925"/>
          </a:xfrm>
          <a:custGeom>
            <a:avLst/>
            <a:gdLst>
              <a:gd name="T0" fmla="*/ 456735845 w 231"/>
              <a:gd name="T1" fmla="*/ 111704261 h 81"/>
              <a:gd name="T2" fmla="*/ 119147442 w 231"/>
              <a:gd name="T3" fmla="*/ 111704261 h 81"/>
              <a:gd name="T4" fmla="*/ 99289535 w 231"/>
              <a:gd name="T5" fmla="*/ 119682566 h 81"/>
              <a:gd name="T6" fmla="*/ 7943960 w 231"/>
              <a:gd name="T7" fmla="*/ 199469610 h 81"/>
              <a:gd name="T8" fmla="*/ 0 w 231"/>
              <a:gd name="T9" fmla="*/ 215428219 h 81"/>
              <a:gd name="T10" fmla="*/ 0 w 231"/>
              <a:gd name="T11" fmla="*/ 219418370 h 81"/>
              <a:gd name="T12" fmla="*/ 7943960 w 231"/>
              <a:gd name="T13" fmla="*/ 239365131 h 81"/>
              <a:gd name="T14" fmla="*/ 99289535 w 231"/>
              <a:gd name="T15" fmla="*/ 315164023 h 81"/>
              <a:gd name="T16" fmla="*/ 119147442 w 231"/>
              <a:gd name="T17" fmla="*/ 323142328 h 81"/>
              <a:gd name="T18" fmla="*/ 909497718 w 231"/>
              <a:gd name="T19" fmla="*/ 323142328 h 81"/>
              <a:gd name="T20" fmla="*/ 917441677 w 231"/>
              <a:gd name="T21" fmla="*/ 311173871 h 81"/>
              <a:gd name="T22" fmla="*/ 917441677 w 231"/>
              <a:gd name="T23" fmla="*/ 123672718 h 81"/>
              <a:gd name="T24" fmla="*/ 909497718 w 231"/>
              <a:gd name="T25" fmla="*/ 111704261 h 81"/>
              <a:gd name="T26" fmla="*/ 563969340 w 231"/>
              <a:gd name="T27" fmla="*/ 111704261 h 81"/>
              <a:gd name="T28" fmla="*/ 563969340 w 231"/>
              <a:gd name="T29" fmla="*/ 51861979 h 81"/>
              <a:gd name="T30" fmla="*/ 563969340 w 231"/>
              <a:gd name="T31" fmla="*/ 0 h 81"/>
              <a:gd name="T32" fmla="*/ 456735845 w 231"/>
              <a:gd name="T33" fmla="*/ 0 h 81"/>
              <a:gd name="T34" fmla="*/ 456735845 w 231"/>
              <a:gd name="T35" fmla="*/ 51861979 h 81"/>
              <a:gd name="T36" fmla="*/ 456735845 w 231"/>
              <a:gd name="T37" fmla="*/ 111704261 h 81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231" h="81">
                <a:moveTo>
                  <a:pt x="115" y="28"/>
                </a:moveTo>
                <a:cubicBezTo>
                  <a:pt x="30" y="28"/>
                  <a:pt x="30" y="28"/>
                  <a:pt x="30" y="28"/>
                </a:cubicBezTo>
                <a:cubicBezTo>
                  <a:pt x="28" y="28"/>
                  <a:pt x="26" y="29"/>
                  <a:pt x="25" y="30"/>
                </a:cubicBezTo>
                <a:cubicBezTo>
                  <a:pt x="2" y="50"/>
                  <a:pt x="2" y="50"/>
                  <a:pt x="2" y="50"/>
                </a:cubicBezTo>
                <a:cubicBezTo>
                  <a:pt x="1" y="51"/>
                  <a:pt x="0" y="53"/>
                  <a:pt x="0" y="54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56"/>
                  <a:pt x="1" y="59"/>
                  <a:pt x="2" y="60"/>
                </a:cubicBezTo>
                <a:cubicBezTo>
                  <a:pt x="25" y="79"/>
                  <a:pt x="25" y="79"/>
                  <a:pt x="25" y="79"/>
                </a:cubicBezTo>
                <a:cubicBezTo>
                  <a:pt x="26" y="80"/>
                  <a:pt x="28" y="81"/>
                  <a:pt x="30" y="81"/>
                </a:cubicBezTo>
                <a:cubicBezTo>
                  <a:pt x="229" y="81"/>
                  <a:pt x="229" y="81"/>
                  <a:pt x="229" y="81"/>
                </a:cubicBezTo>
                <a:cubicBezTo>
                  <a:pt x="230" y="81"/>
                  <a:pt x="231" y="80"/>
                  <a:pt x="231" y="78"/>
                </a:cubicBezTo>
                <a:cubicBezTo>
                  <a:pt x="231" y="31"/>
                  <a:pt x="231" y="31"/>
                  <a:pt x="231" y="31"/>
                </a:cubicBezTo>
                <a:cubicBezTo>
                  <a:pt x="231" y="30"/>
                  <a:pt x="230" y="28"/>
                  <a:pt x="229" y="28"/>
                </a:cubicBezTo>
                <a:cubicBezTo>
                  <a:pt x="142" y="28"/>
                  <a:pt x="142" y="28"/>
                  <a:pt x="142" y="28"/>
                </a:cubicBezTo>
                <a:cubicBezTo>
                  <a:pt x="142" y="13"/>
                  <a:pt x="142" y="13"/>
                  <a:pt x="142" y="13"/>
                </a:cubicBezTo>
                <a:cubicBezTo>
                  <a:pt x="142" y="0"/>
                  <a:pt x="142" y="0"/>
                  <a:pt x="142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115" y="13"/>
                  <a:pt x="115" y="13"/>
                  <a:pt x="115" y="13"/>
                </a:cubicBezTo>
                <a:lnTo>
                  <a:pt x="115" y="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596" name="出自【趣你的PPT】(微信:qunideppt)：最优质的PPT资源库"/>
          <p:cNvSpPr>
            <a:spLocks/>
          </p:cNvSpPr>
          <p:nvPr/>
        </p:nvSpPr>
        <p:spPr bwMode="auto">
          <a:xfrm>
            <a:off x="8385175" y="4498975"/>
            <a:ext cx="460375" cy="158750"/>
          </a:xfrm>
          <a:custGeom>
            <a:avLst/>
            <a:gdLst>
              <a:gd name="T0" fmla="*/ 353472338 w 231"/>
              <a:gd name="T1" fmla="*/ 105906094 h 80"/>
              <a:gd name="T2" fmla="*/ 11913947 w 231"/>
              <a:gd name="T3" fmla="*/ 105906094 h 80"/>
              <a:gd name="T4" fmla="*/ 0 w 231"/>
              <a:gd name="T5" fmla="*/ 117673438 h 80"/>
              <a:gd name="T6" fmla="*/ 0 w 231"/>
              <a:gd name="T7" fmla="*/ 302027828 h 80"/>
              <a:gd name="T8" fmla="*/ 11913947 w 231"/>
              <a:gd name="T9" fmla="*/ 313795172 h 80"/>
              <a:gd name="T10" fmla="*/ 802264223 w 231"/>
              <a:gd name="T11" fmla="*/ 313795172 h 80"/>
              <a:gd name="T12" fmla="*/ 818152143 w 231"/>
              <a:gd name="T13" fmla="*/ 305950938 h 80"/>
              <a:gd name="T14" fmla="*/ 909497718 w 231"/>
              <a:gd name="T15" fmla="*/ 231423766 h 80"/>
              <a:gd name="T16" fmla="*/ 917441677 w 231"/>
              <a:gd name="T17" fmla="*/ 211812188 h 80"/>
              <a:gd name="T18" fmla="*/ 917441677 w 231"/>
              <a:gd name="T19" fmla="*/ 207889078 h 80"/>
              <a:gd name="T20" fmla="*/ 909497718 w 231"/>
              <a:gd name="T21" fmla="*/ 192198625 h 80"/>
              <a:gd name="T22" fmla="*/ 818152143 w 231"/>
              <a:gd name="T23" fmla="*/ 113750328 h 80"/>
              <a:gd name="T24" fmla="*/ 802264223 w 231"/>
              <a:gd name="T25" fmla="*/ 105906094 h 80"/>
              <a:gd name="T26" fmla="*/ 460705832 w 231"/>
              <a:gd name="T27" fmla="*/ 105906094 h 80"/>
              <a:gd name="T28" fmla="*/ 460705832 w 231"/>
              <a:gd name="T29" fmla="*/ 47069375 h 80"/>
              <a:gd name="T30" fmla="*/ 460705832 w 231"/>
              <a:gd name="T31" fmla="*/ 3923109 h 80"/>
              <a:gd name="T32" fmla="*/ 460705832 w 231"/>
              <a:gd name="T33" fmla="*/ 0 h 80"/>
              <a:gd name="T34" fmla="*/ 353472338 w 231"/>
              <a:gd name="T35" fmla="*/ 0 h 80"/>
              <a:gd name="T36" fmla="*/ 353472338 w 231"/>
              <a:gd name="T37" fmla="*/ 3923109 h 80"/>
              <a:gd name="T38" fmla="*/ 353472338 w 231"/>
              <a:gd name="T39" fmla="*/ 47069375 h 80"/>
              <a:gd name="T40" fmla="*/ 353472338 w 231"/>
              <a:gd name="T41" fmla="*/ 105906094 h 8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31" h="80">
                <a:moveTo>
                  <a:pt x="89" y="27"/>
                </a:moveTo>
                <a:cubicBezTo>
                  <a:pt x="3" y="27"/>
                  <a:pt x="3" y="27"/>
                  <a:pt x="3" y="27"/>
                </a:cubicBezTo>
                <a:cubicBezTo>
                  <a:pt x="1" y="27"/>
                  <a:pt x="0" y="29"/>
                  <a:pt x="0" y="30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79"/>
                  <a:pt x="1" y="80"/>
                  <a:pt x="3" y="80"/>
                </a:cubicBezTo>
                <a:cubicBezTo>
                  <a:pt x="202" y="80"/>
                  <a:pt x="202" y="80"/>
                  <a:pt x="202" y="80"/>
                </a:cubicBezTo>
                <a:cubicBezTo>
                  <a:pt x="203" y="80"/>
                  <a:pt x="205" y="79"/>
                  <a:pt x="206" y="78"/>
                </a:cubicBezTo>
                <a:cubicBezTo>
                  <a:pt x="229" y="59"/>
                  <a:pt x="229" y="59"/>
                  <a:pt x="229" y="59"/>
                </a:cubicBezTo>
                <a:cubicBezTo>
                  <a:pt x="230" y="58"/>
                  <a:pt x="231" y="55"/>
                  <a:pt x="231" y="54"/>
                </a:cubicBezTo>
                <a:cubicBezTo>
                  <a:pt x="231" y="53"/>
                  <a:pt x="231" y="53"/>
                  <a:pt x="231" y="53"/>
                </a:cubicBezTo>
                <a:cubicBezTo>
                  <a:pt x="231" y="52"/>
                  <a:pt x="230" y="50"/>
                  <a:pt x="229" y="49"/>
                </a:cubicBezTo>
                <a:cubicBezTo>
                  <a:pt x="206" y="29"/>
                  <a:pt x="206" y="29"/>
                  <a:pt x="206" y="29"/>
                </a:cubicBezTo>
                <a:cubicBezTo>
                  <a:pt x="205" y="28"/>
                  <a:pt x="203" y="27"/>
                  <a:pt x="202" y="27"/>
                </a:cubicBezTo>
                <a:cubicBezTo>
                  <a:pt x="116" y="27"/>
                  <a:pt x="116" y="27"/>
                  <a:pt x="116" y="27"/>
                </a:cubicBezTo>
                <a:cubicBezTo>
                  <a:pt x="116" y="12"/>
                  <a:pt x="116" y="12"/>
                  <a:pt x="116" y="12"/>
                </a:cubicBezTo>
                <a:cubicBezTo>
                  <a:pt x="116" y="1"/>
                  <a:pt x="116" y="1"/>
                  <a:pt x="116" y="1"/>
                </a:cubicBezTo>
                <a:cubicBezTo>
                  <a:pt x="116" y="0"/>
                  <a:pt x="116" y="0"/>
                  <a:pt x="116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89" y="1"/>
                  <a:pt x="89" y="1"/>
                  <a:pt x="89" y="1"/>
                </a:cubicBezTo>
                <a:cubicBezTo>
                  <a:pt x="89" y="12"/>
                  <a:pt x="89" y="12"/>
                  <a:pt x="89" y="12"/>
                </a:cubicBezTo>
                <a:lnTo>
                  <a:pt x="89" y="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597" name="出自【趣你的PPT】(微信:qunideppt)：最优质的PPT资源库"/>
          <p:cNvSpPr>
            <a:spLocks/>
          </p:cNvSpPr>
          <p:nvPr/>
        </p:nvSpPr>
        <p:spPr bwMode="auto">
          <a:xfrm>
            <a:off x="7527925" y="2517775"/>
            <a:ext cx="393700" cy="330200"/>
          </a:xfrm>
          <a:custGeom>
            <a:avLst/>
            <a:gdLst>
              <a:gd name="T0" fmla="*/ 540483814 w 196"/>
              <a:gd name="T1" fmla="*/ 398913236 h 167"/>
              <a:gd name="T2" fmla="*/ 790557635 w 196"/>
              <a:gd name="T3" fmla="*/ 132971738 h 167"/>
              <a:gd name="T4" fmla="*/ 306543658 w 196"/>
              <a:gd name="T5" fmla="*/ 86039838 h 167"/>
              <a:gd name="T6" fmla="*/ 0 w 196"/>
              <a:gd name="T7" fmla="*/ 7821983 h 167"/>
              <a:gd name="T8" fmla="*/ 0 w 196"/>
              <a:gd name="T9" fmla="*/ 535795965 h 167"/>
              <a:gd name="T10" fmla="*/ 157305245 w 196"/>
              <a:gd name="T11" fmla="*/ 527973982 h 167"/>
              <a:gd name="T12" fmla="*/ 770390553 w 196"/>
              <a:gd name="T13" fmla="*/ 625746795 h 167"/>
              <a:gd name="T14" fmla="*/ 540483814 w 196"/>
              <a:gd name="T15" fmla="*/ 398913236 h 16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96" h="167">
                <a:moveTo>
                  <a:pt x="134" y="102"/>
                </a:moveTo>
                <a:cubicBezTo>
                  <a:pt x="134" y="87"/>
                  <a:pt x="196" y="34"/>
                  <a:pt x="196" y="34"/>
                </a:cubicBezTo>
                <a:cubicBezTo>
                  <a:pt x="164" y="48"/>
                  <a:pt x="117" y="44"/>
                  <a:pt x="76" y="22"/>
                </a:cubicBezTo>
                <a:cubicBezTo>
                  <a:pt x="35" y="0"/>
                  <a:pt x="0" y="2"/>
                  <a:pt x="0" y="2"/>
                </a:cubicBezTo>
                <a:cubicBezTo>
                  <a:pt x="0" y="137"/>
                  <a:pt x="0" y="137"/>
                  <a:pt x="0" y="137"/>
                </a:cubicBezTo>
                <a:cubicBezTo>
                  <a:pt x="2" y="136"/>
                  <a:pt x="11" y="133"/>
                  <a:pt x="39" y="135"/>
                </a:cubicBezTo>
                <a:cubicBezTo>
                  <a:pt x="73" y="139"/>
                  <a:pt x="160" y="167"/>
                  <a:pt x="191" y="160"/>
                </a:cubicBezTo>
                <a:cubicBezTo>
                  <a:pt x="191" y="160"/>
                  <a:pt x="134" y="112"/>
                  <a:pt x="134" y="1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59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488238" y="2489200"/>
            <a:ext cx="63500" cy="7381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599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3267075" y="2511425"/>
            <a:ext cx="573088" cy="576263"/>
          </a:xfrm>
          <a:custGeom>
            <a:avLst/>
            <a:gdLst>
              <a:gd name="T0" fmla="*/ 708408404 w 288"/>
              <a:gd name="T1" fmla="*/ 480471282 h 288"/>
              <a:gd name="T2" fmla="*/ 724239960 w 288"/>
              <a:gd name="T3" fmla="*/ 368362116 h 288"/>
              <a:gd name="T4" fmla="*/ 364097930 w 288"/>
              <a:gd name="T5" fmla="*/ 0 h 288"/>
              <a:gd name="T6" fmla="*/ 0 w 288"/>
              <a:gd name="T7" fmla="*/ 368362116 h 288"/>
              <a:gd name="T8" fmla="*/ 364097930 w 288"/>
              <a:gd name="T9" fmla="*/ 732720405 h 288"/>
              <a:gd name="T10" fmla="*/ 478868751 w 288"/>
              <a:gd name="T11" fmla="*/ 712699268 h 288"/>
              <a:gd name="T12" fmla="*/ 561978450 w 288"/>
              <a:gd name="T13" fmla="*/ 796781642 h 288"/>
              <a:gd name="T14" fmla="*/ 736111637 w 288"/>
              <a:gd name="T15" fmla="*/ 796781642 h 288"/>
              <a:gd name="T16" fmla="*/ 736111637 w 288"/>
              <a:gd name="T17" fmla="*/ 976959874 h 288"/>
              <a:gd name="T18" fmla="*/ 736111637 w 288"/>
              <a:gd name="T19" fmla="*/ 976959874 h 288"/>
              <a:gd name="T20" fmla="*/ 910246814 w 288"/>
              <a:gd name="T21" fmla="*/ 976959874 h 288"/>
              <a:gd name="T22" fmla="*/ 910246814 w 288"/>
              <a:gd name="T23" fmla="*/ 1153132277 h 288"/>
              <a:gd name="T24" fmla="*/ 910246814 w 288"/>
              <a:gd name="T25" fmla="*/ 1153132277 h 288"/>
              <a:gd name="T26" fmla="*/ 1139786467 w 288"/>
              <a:gd name="T27" fmla="*/ 1153132277 h 288"/>
              <a:gd name="T28" fmla="*/ 1139786467 w 288"/>
              <a:gd name="T29" fmla="*/ 1153132277 h 288"/>
              <a:gd name="T30" fmla="*/ 1139786467 w 288"/>
              <a:gd name="T31" fmla="*/ 1153132277 h 288"/>
              <a:gd name="T32" fmla="*/ 1139786467 w 288"/>
              <a:gd name="T33" fmla="*/ 920904290 h 288"/>
              <a:gd name="T34" fmla="*/ 708408404 w 288"/>
              <a:gd name="T35" fmla="*/ 480471282 h 288"/>
              <a:gd name="T36" fmla="*/ 288904008 w 288"/>
              <a:gd name="T37" fmla="*/ 412404217 h 288"/>
              <a:gd name="T38" fmla="*/ 166219399 w 288"/>
              <a:gd name="T39" fmla="*/ 288283569 h 288"/>
              <a:gd name="T40" fmla="*/ 288904008 w 288"/>
              <a:gd name="T41" fmla="*/ 164160921 h 288"/>
              <a:gd name="T42" fmla="*/ 411588618 w 288"/>
              <a:gd name="T43" fmla="*/ 288283569 h 288"/>
              <a:gd name="T44" fmla="*/ 288904008 w 288"/>
              <a:gd name="T45" fmla="*/ 412404217 h 288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88" h="288">
                <a:moveTo>
                  <a:pt x="179" y="120"/>
                </a:moveTo>
                <a:cubicBezTo>
                  <a:pt x="182" y="111"/>
                  <a:pt x="183" y="102"/>
                  <a:pt x="183" y="92"/>
                </a:cubicBezTo>
                <a:cubicBezTo>
                  <a:pt x="183" y="41"/>
                  <a:pt x="142" y="0"/>
                  <a:pt x="92" y="0"/>
                </a:cubicBezTo>
                <a:cubicBezTo>
                  <a:pt x="41" y="0"/>
                  <a:pt x="0" y="41"/>
                  <a:pt x="0" y="92"/>
                </a:cubicBezTo>
                <a:cubicBezTo>
                  <a:pt x="0" y="142"/>
                  <a:pt x="41" y="183"/>
                  <a:pt x="92" y="183"/>
                </a:cubicBezTo>
                <a:cubicBezTo>
                  <a:pt x="102" y="183"/>
                  <a:pt x="112" y="181"/>
                  <a:pt x="121" y="178"/>
                </a:cubicBezTo>
                <a:cubicBezTo>
                  <a:pt x="142" y="199"/>
                  <a:pt x="142" y="199"/>
                  <a:pt x="142" y="199"/>
                </a:cubicBezTo>
                <a:cubicBezTo>
                  <a:pt x="186" y="199"/>
                  <a:pt x="186" y="199"/>
                  <a:pt x="186" y="199"/>
                </a:cubicBezTo>
                <a:cubicBezTo>
                  <a:pt x="186" y="244"/>
                  <a:pt x="186" y="244"/>
                  <a:pt x="186" y="244"/>
                </a:cubicBezTo>
                <a:cubicBezTo>
                  <a:pt x="186" y="244"/>
                  <a:pt x="186" y="244"/>
                  <a:pt x="186" y="244"/>
                </a:cubicBezTo>
                <a:cubicBezTo>
                  <a:pt x="230" y="244"/>
                  <a:pt x="230" y="244"/>
                  <a:pt x="230" y="244"/>
                </a:cubicBezTo>
                <a:cubicBezTo>
                  <a:pt x="230" y="288"/>
                  <a:pt x="230" y="288"/>
                  <a:pt x="230" y="288"/>
                </a:cubicBezTo>
                <a:cubicBezTo>
                  <a:pt x="230" y="288"/>
                  <a:pt x="230" y="288"/>
                  <a:pt x="230" y="288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288" y="230"/>
                  <a:pt x="288" y="230"/>
                  <a:pt x="288" y="230"/>
                </a:cubicBezTo>
                <a:lnTo>
                  <a:pt x="179" y="120"/>
                </a:lnTo>
                <a:close/>
                <a:moveTo>
                  <a:pt x="73" y="103"/>
                </a:moveTo>
                <a:cubicBezTo>
                  <a:pt x="56" y="103"/>
                  <a:pt x="42" y="89"/>
                  <a:pt x="42" y="72"/>
                </a:cubicBezTo>
                <a:cubicBezTo>
                  <a:pt x="42" y="55"/>
                  <a:pt x="56" y="41"/>
                  <a:pt x="73" y="41"/>
                </a:cubicBezTo>
                <a:cubicBezTo>
                  <a:pt x="90" y="41"/>
                  <a:pt x="104" y="55"/>
                  <a:pt x="104" y="72"/>
                </a:cubicBezTo>
                <a:cubicBezTo>
                  <a:pt x="104" y="89"/>
                  <a:pt x="90" y="103"/>
                  <a:pt x="73" y="10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600" name="出自【趣你的PPT】(微信:qunideppt)：最优质的PPT资源库"/>
          <p:cNvSpPr>
            <a:spLocks/>
          </p:cNvSpPr>
          <p:nvPr/>
        </p:nvSpPr>
        <p:spPr bwMode="auto">
          <a:xfrm>
            <a:off x="4383088" y="4716463"/>
            <a:ext cx="182562" cy="207962"/>
          </a:xfrm>
          <a:custGeom>
            <a:avLst/>
            <a:gdLst>
              <a:gd name="T0" fmla="*/ 0 w 92"/>
              <a:gd name="T1" fmla="*/ 0 h 104"/>
              <a:gd name="T2" fmla="*/ 70945181 w 92"/>
              <a:gd name="T3" fmla="*/ 95672518 h 104"/>
              <a:gd name="T4" fmla="*/ 70945181 w 92"/>
              <a:gd name="T5" fmla="*/ 354787171 h 104"/>
              <a:gd name="T6" fmla="*/ 130063519 w 92"/>
              <a:gd name="T7" fmla="*/ 414582245 h 104"/>
              <a:gd name="T8" fmla="*/ 299542570 w 92"/>
              <a:gd name="T9" fmla="*/ 414582245 h 104"/>
              <a:gd name="T10" fmla="*/ 362603851 w 92"/>
              <a:gd name="T11" fmla="*/ 354787171 h 104"/>
              <a:gd name="T12" fmla="*/ 291658670 w 92"/>
              <a:gd name="T13" fmla="*/ 95672518 h 104"/>
              <a:gd name="T14" fmla="*/ 331072218 w 92"/>
              <a:gd name="T15" fmla="*/ 35877444 h 104"/>
              <a:gd name="T16" fmla="*/ 86709013 w 92"/>
              <a:gd name="T17" fmla="*/ 7972543 h 104"/>
              <a:gd name="T18" fmla="*/ 0 w 92"/>
              <a:gd name="T19" fmla="*/ 0 h 10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92" h="104">
                <a:moveTo>
                  <a:pt x="0" y="0"/>
                </a:moveTo>
                <a:cubicBezTo>
                  <a:pt x="18" y="24"/>
                  <a:pt x="18" y="24"/>
                  <a:pt x="18" y="24"/>
                </a:cubicBezTo>
                <a:cubicBezTo>
                  <a:pt x="18" y="89"/>
                  <a:pt x="18" y="89"/>
                  <a:pt x="18" y="89"/>
                </a:cubicBezTo>
                <a:cubicBezTo>
                  <a:pt x="18" y="97"/>
                  <a:pt x="25" y="104"/>
                  <a:pt x="33" y="104"/>
                </a:cubicBezTo>
                <a:cubicBezTo>
                  <a:pt x="76" y="104"/>
                  <a:pt x="76" y="104"/>
                  <a:pt x="76" y="104"/>
                </a:cubicBezTo>
                <a:cubicBezTo>
                  <a:pt x="85" y="104"/>
                  <a:pt x="92" y="97"/>
                  <a:pt x="92" y="89"/>
                </a:cubicBezTo>
                <a:cubicBezTo>
                  <a:pt x="74" y="24"/>
                  <a:pt x="74" y="24"/>
                  <a:pt x="74" y="24"/>
                </a:cubicBezTo>
                <a:cubicBezTo>
                  <a:pt x="84" y="9"/>
                  <a:pt x="84" y="9"/>
                  <a:pt x="84" y="9"/>
                </a:cubicBezTo>
                <a:cubicBezTo>
                  <a:pt x="62" y="5"/>
                  <a:pt x="40" y="2"/>
                  <a:pt x="22" y="2"/>
                </a:cubicBezTo>
                <a:cubicBezTo>
                  <a:pt x="14" y="2"/>
                  <a:pt x="7" y="1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601" name="出自【趣你的PPT】(微信:qunideppt)：最优质的PPT资源库"/>
          <p:cNvSpPr>
            <a:spLocks/>
          </p:cNvSpPr>
          <p:nvPr/>
        </p:nvSpPr>
        <p:spPr bwMode="auto">
          <a:xfrm>
            <a:off x="4475163" y="4351338"/>
            <a:ext cx="396875" cy="436562"/>
          </a:xfrm>
          <a:custGeom>
            <a:avLst/>
            <a:gdLst>
              <a:gd name="T0" fmla="*/ 0 w 198"/>
              <a:gd name="T1" fmla="*/ 634607654 h 219"/>
              <a:gd name="T2" fmla="*/ 795930808 w 198"/>
              <a:gd name="T3" fmla="*/ 868618840 h 219"/>
              <a:gd name="T4" fmla="*/ 795930808 w 198"/>
              <a:gd name="T5" fmla="*/ 0 h 219"/>
              <a:gd name="T6" fmla="*/ 0 w 198"/>
              <a:gd name="T7" fmla="*/ 234011186 h 219"/>
              <a:gd name="T8" fmla="*/ 0 w 198"/>
              <a:gd name="T9" fmla="*/ 634607654 h 21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8" h="219">
                <a:moveTo>
                  <a:pt x="0" y="160"/>
                </a:moveTo>
                <a:cubicBezTo>
                  <a:pt x="78" y="168"/>
                  <a:pt x="185" y="207"/>
                  <a:pt x="198" y="219"/>
                </a:cubicBezTo>
                <a:cubicBezTo>
                  <a:pt x="198" y="0"/>
                  <a:pt x="198" y="0"/>
                  <a:pt x="198" y="0"/>
                </a:cubicBezTo>
                <a:cubicBezTo>
                  <a:pt x="182" y="14"/>
                  <a:pt x="77" y="52"/>
                  <a:pt x="0" y="59"/>
                </a:cubicBezTo>
                <a:lnTo>
                  <a:pt x="0" y="1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7602" name="出自【趣你的PPT】(微信:qunideppt)：最优质的PPT资源库"/>
          <p:cNvSpPr>
            <a:spLocks/>
          </p:cNvSpPr>
          <p:nvPr/>
        </p:nvSpPr>
        <p:spPr bwMode="auto">
          <a:xfrm>
            <a:off x="4295775" y="4470400"/>
            <a:ext cx="115888" cy="196850"/>
          </a:xfrm>
          <a:custGeom>
            <a:avLst/>
            <a:gdLst>
              <a:gd name="T0" fmla="*/ 235771086 w 57"/>
              <a:gd name="T1" fmla="*/ 395278817 h 98"/>
              <a:gd name="T2" fmla="*/ 235771086 w 57"/>
              <a:gd name="T3" fmla="*/ 0 h 98"/>
              <a:gd name="T4" fmla="*/ 0 w 57"/>
              <a:gd name="T5" fmla="*/ 197639409 h 98"/>
              <a:gd name="T6" fmla="*/ 235771086 w 57"/>
              <a:gd name="T7" fmla="*/ 395278817 h 9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7" h="98">
                <a:moveTo>
                  <a:pt x="57" y="98"/>
                </a:moveTo>
                <a:cubicBezTo>
                  <a:pt x="57" y="0"/>
                  <a:pt x="57" y="0"/>
                  <a:pt x="57" y="0"/>
                </a:cubicBezTo>
                <a:cubicBezTo>
                  <a:pt x="11" y="3"/>
                  <a:pt x="0" y="31"/>
                  <a:pt x="0" y="49"/>
                </a:cubicBezTo>
                <a:cubicBezTo>
                  <a:pt x="0" y="68"/>
                  <a:pt x="10" y="94"/>
                  <a:pt x="57" y="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67603" name="组合 20出自【趣你的PPT】(微信:qunideppt)：最优质的PPT资源库"/>
          <p:cNvGrpSpPr>
            <a:grpSpLocks/>
          </p:cNvGrpSpPr>
          <p:nvPr/>
        </p:nvGrpSpPr>
        <p:grpSpPr bwMode="auto">
          <a:xfrm>
            <a:off x="1431925" y="4286250"/>
            <a:ext cx="2338388" cy="839864"/>
            <a:chOff x="1432468" y="4286106"/>
            <a:chExt cx="2338080" cy="839979"/>
          </a:xfrm>
        </p:grpSpPr>
        <p:sp>
          <p:nvSpPr>
            <p:cNvPr id="67618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432468" y="4286106"/>
              <a:ext cx="233808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20000"/>
                </a:spcBef>
                <a:buFontTx/>
                <a:buNone/>
              </a:pPr>
              <a:r>
                <a:rPr lang="zh-CN" altLang="en-US" sz="16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输入标题</a:t>
              </a:r>
              <a:endParaRPr lang="en-US" altLang="zh-CN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7619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899388" y="4572011"/>
              <a:ext cx="1408322" cy="554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20000"/>
                </a:spcBef>
                <a:buNone/>
              </a:pPr>
              <a:r>
                <a:rPr lang="zh-CN" altLang="en-US" sz="1200" spc="3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200" spc="3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</a:p>
          </p:txBody>
        </p:sp>
      </p:grpSp>
      <p:grpSp>
        <p:nvGrpSpPr>
          <p:cNvPr id="67604" name="组合 23出自【趣你的PPT】(微信:qunideppt)：最优质的PPT资源库"/>
          <p:cNvGrpSpPr>
            <a:grpSpLocks/>
          </p:cNvGrpSpPr>
          <p:nvPr/>
        </p:nvGrpSpPr>
        <p:grpSpPr bwMode="auto">
          <a:xfrm>
            <a:off x="4433888" y="2446338"/>
            <a:ext cx="2338387" cy="839787"/>
            <a:chOff x="1432468" y="4286106"/>
            <a:chExt cx="2338080" cy="839903"/>
          </a:xfrm>
        </p:grpSpPr>
        <p:sp>
          <p:nvSpPr>
            <p:cNvPr id="67616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432468" y="4286106"/>
              <a:ext cx="233808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20000"/>
                </a:spcBef>
                <a:buFontTx/>
                <a:buNone/>
              </a:pPr>
              <a:r>
                <a:rPr lang="zh-CN" altLang="en-US" sz="16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输入标题</a:t>
              </a:r>
              <a:endParaRPr lang="en-US" altLang="zh-CN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7617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899388" y="4572011"/>
              <a:ext cx="1408322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20000"/>
                </a:spcBef>
                <a:buNone/>
              </a:pPr>
              <a:r>
                <a:rPr lang="zh-CN" altLang="en-US" sz="1200" spc="3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200" spc="3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</a:p>
          </p:txBody>
        </p:sp>
      </p:grpSp>
      <p:grpSp>
        <p:nvGrpSpPr>
          <p:cNvPr id="67605" name="组合 26出自【趣你的PPT】(微信:qunideppt)：最优质的PPT资源库"/>
          <p:cNvGrpSpPr>
            <a:grpSpLocks/>
          </p:cNvGrpSpPr>
          <p:nvPr/>
        </p:nvGrpSpPr>
        <p:grpSpPr bwMode="auto">
          <a:xfrm>
            <a:off x="5403850" y="4291014"/>
            <a:ext cx="2336800" cy="839864"/>
            <a:chOff x="1432468" y="4286106"/>
            <a:chExt cx="2338080" cy="839980"/>
          </a:xfrm>
        </p:grpSpPr>
        <p:sp>
          <p:nvSpPr>
            <p:cNvPr id="67614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432468" y="4286106"/>
              <a:ext cx="233808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20000"/>
                </a:spcBef>
                <a:buFontTx/>
                <a:buNone/>
              </a:pPr>
              <a:r>
                <a:rPr lang="zh-CN" altLang="en-US" sz="16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输入标题</a:t>
              </a:r>
              <a:endParaRPr lang="en-US" altLang="zh-CN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7615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899388" y="4572011"/>
              <a:ext cx="1408322" cy="554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20000"/>
                </a:spcBef>
                <a:buNone/>
              </a:pPr>
              <a:r>
                <a:rPr lang="zh-CN" altLang="en-US" sz="1200" spc="3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200" spc="3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  <a:endParaRPr lang="en-US" altLang="zh-CN" sz="1200" spc="3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7606" name="组合 29出自【趣你的PPT】(微信:qunideppt)：最优质的PPT资源库"/>
          <p:cNvGrpSpPr>
            <a:grpSpLocks/>
          </p:cNvGrpSpPr>
          <p:nvPr/>
        </p:nvGrpSpPr>
        <p:grpSpPr bwMode="auto">
          <a:xfrm>
            <a:off x="8332788" y="2473331"/>
            <a:ext cx="2338387" cy="1061463"/>
            <a:chOff x="1432468" y="4286106"/>
            <a:chExt cx="2338080" cy="1061607"/>
          </a:xfrm>
        </p:grpSpPr>
        <p:sp>
          <p:nvSpPr>
            <p:cNvPr id="67612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432468" y="4286106"/>
              <a:ext cx="233808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20000"/>
                </a:spcBef>
                <a:buFontTx/>
                <a:buNone/>
              </a:pPr>
              <a:r>
                <a:rPr lang="zh-CN" altLang="en-US" sz="16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输入标题</a:t>
              </a:r>
              <a:endParaRPr lang="en-US" altLang="zh-CN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7613" name="出自【趣你的PPT】(微信:qunideppt)：最优质的PPT资源库"/>
            <p:cNvSpPr txBox="1">
              <a:spLocks noChangeArrowheads="1"/>
            </p:cNvSpPr>
            <p:nvPr/>
          </p:nvSpPr>
          <p:spPr bwMode="auto">
            <a:xfrm>
              <a:off x="1899388" y="4572011"/>
              <a:ext cx="1408322" cy="7757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20000"/>
                </a:spcBef>
                <a:buNone/>
              </a:pPr>
              <a:r>
                <a:rPr lang="zh-CN" altLang="en-US" sz="1200" spc="3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本模板来自微信公众号：趣你的</a:t>
              </a:r>
              <a:r>
                <a:rPr lang="en-US" altLang="zh-CN" sz="1200" spc="3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PPT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20000"/>
                </a:spcBef>
                <a:buFontTx/>
                <a:buNone/>
              </a:pPr>
              <a:endPara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9" name="出自【趣你的PPT】(微信:qunideppt)：最优质的PPT资源库"/>
          <p:cNvSpPr/>
          <p:nvPr/>
        </p:nvSpPr>
        <p:spPr bwMode="auto">
          <a:xfrm>
            <a:off x="531813" y="315913"/>
            <a:ext cx="255587" cy="255587"/>
          </a:xfrm>
          <a:prstGeom prst="chevron">
            <a:avLst/>
          </a:prstGeom>
          <a:solidFill>
            <a:srgbClr val="1B483C"/>
          </a:solidFill>
          <a:ln>
            <a:solidFill>
              <a:srgbClr val="1B4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出自【趣你的PPT】(微信:qunideppt)：最优质的PPT资源库"/>
          <p:cNvSpPr/>
          <p:nvPr/>
        </p:nvSpPr>
        <p:spPr bwMode="auto">
          <a:xfrm>
            <a:off x="358775" y="315913"/>
            <a:ext cx="257175" cy="255587"/>
          </a:xfrm>
          <a:prstGeom prst="chevron">
            <a:avLst/>
          </a:prstGeom>
          <a:solidFill>
            <a:srgbClr val="595959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出自【趣你的PPT】(微信:qunideppt)：最优质的PPT资源库"/>
          <p:cNvSpPr/>
          <p:nvPr/>
        </p:nvSpPr>
        <p:spPr bwMode="auto">
          <a:xfrm>
            <a:off x="171450" y="315913"/>
            <a:ext cx="255588" cy="255587"/>
          </a:xfrm>
          <a:prstGeom prst="chevron">
            <a:avLst/>
          </a:prstGeom>
          <a:solidFill>
            <a:srgbClr val="1B483C"/>
          </a:solidFill>
          <a:ln>
            <a:solidFill>
              <a:srgbClr val="1B4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03275" y="287338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</a:p>
        </p:txBody>
      </p:sp>
    </p:spTree>
    <p:extLst>
      <p:ext uri="{BB962C8B-B14F-4D97-AF65-F5344CB8AC3E}">
        <p14:creationId xmlns:p14="http://schemas.microsoft.com/office/powerpoint/2010/main" val="2123536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2"/>
          <a:srcRect l="15433" b="23794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72" name="Group 71出自【趣你的PPT】(微信:qunideppt)：最优质的PPT资源库"/>
          <p:cNvGrpSpPr/>
          <p:nvPr/>
        </p:nvGrpSpPr>
        <p:grpSpPr>
          <a:xfrm>
            <a:off x="556924" y="577679"/>
            <a:ext cx="11059102" cy="6019673"/>
            <a:chOff x="556924" y="577679"/>
            <a:chExt cx="11059102" cy="6019673"/>
          </a:xfrm>
        </p:grpSpPr>
        <p:pic>
          <p:nvPicPr>
            <p:cNvPr id="63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3"/>
            <a:srcRect b="12310"/>
            <a:stretch/>
          </p:blipFill>
          <p:spPr>
            <a:xfrm>
              <a:off x="556924" y="577679"/>
              <a:ext cx="11059102" cy="6019673"/>
            </a:xfrm>
            <a:prstGeom prst="rect">
              <a:avLst/>
            </a:prstGeom>
          </p:spPr>
        </p:pic>
        <p:pic>
          <p:nvPicPr>
            <p:cNvPr id="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4149" y="5077600"/>
              <a:ext cx="1228725" cy="1223452"/>
            </a:xfrm>
            <a:prstGeom prst="rect">
              <a:avLst/>
            </a:prstGeom>
          </p:spPr>
        </p:pic>
        <p:grpSp>
          <p:nvGrpSpPr>
            <p:cNvPr id="71" name="组合 70"/>
            <p:cNvGrpSpPr/>
            <p:nvPr/>
          </p:nvGrpSpPr>
          <p:grpSpPr>
            <a:xfrm>
              <a:off x="7296150" y="5076825"/>
              <a:ext cx="2914650" cy="1228725"/>
              <a:chOff x="7296150" y="5076825"/>
              <a:chExt cx="2914650" cy="1228725"/>
            </a:xfrm>
          </p:grpSpPr>
          <p:sp>
            <p:nvSpPr>
              <p:cNvPr id="64" name="出自【趣你的PPT】(微信:qunideppt)：最优质的PPT资源库"/>
              <p:cNvSpPr/>
              <p:nvPr/>
            </p:nvSpPr>
            <p:spPr>
              <a:xfrm>
                <a:off x="7296150" y="5076825"/>
                <a:ext cx="2914650" cy="1228725"/>
              </a:xfrm>
              <a:prstGeom prst="rect">
                <a:avLst/>
              </a:prstGeom>
              <a:solidFill>
                <a:srgbClr val="DDF2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出自【趣你的PPT】(微信:qunideppt)：最优质的PPT资源库"/>
              <p:cNvSpPr txBox="1"/>
              <p:nvPr/>
            </p:nvSpPr>
            <p:spPr>
              <a:xfrm>
                <a:off x="7572375" y="5172075"/>
                <a:ext cx="2362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如何获取上方</a:t>
                </a:r>
                <a:r>
                  <a:rPr lang="en-US" altLang="zh-CN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《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趣你的</a:t>
                </a:r>
                <a:r>
                  <a:rPr lang="en-US" altLang="zh-CN" sz="14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en-US" altLang="zh-CN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》</a:t>
                </a:r>
              </a:p>
              <a:p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精品模板？</a:t>
                </a: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出自【趣你的PPT】(微信:qunideppt)：最优质的PPT资源库"/>
              <p:cNvSpPr txBox="1"/>
              <p:nvPr/>
            </p:nvSpPr>
            <p:spPr>
              <a:xfrm>
                <a:off x="7553325" y="5743575"/>
                <a:ext cx="26098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微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信扫描右侧二维码</a:t>
                </a:r>
                <a:endPara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后台回复：</a:t>
                </a:r>
                <a:r>
                  <a:rPr lang="en-US" altLang="zh-CN" sz="1400" dirty="0" err="1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模板，免费得</a:t>
                </a: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69" name="出自【趣你的PPT】(微信:qunideppt)：最优质的PPT资源库"/>
              <p:cNvCxnSpPr/>
              <p:nvPr/>
            </p:nvCxnSpPr>
            <p:spPr>
              <a:xfrm>
                <a:off x="7639050" y="5715000"/>
                <a:ext cx="2295525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10492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>
            <a:spLocks noChangeArrowheads="1"/>
          </p:cNvSpPr>
          <p:nvPr/>
        </p:nvSpPr>
        <p:spPr bwMode="auto">
          <a:xfrm rot="19397468">
            <a:off x="4830763" y="1954213"/>
            <a:ext cx="1730375" cy="1755775"/>
          </a:xfrm>
          <a:custGeom>
            <a:avLst/>
            <a:gdLst>
              <a:gd name="T0" fmla="*/ 3563 w 10688"/>
              <a:gd name="T1" fmla="*/ 7062 h 10844"/>
              <a:gd name="T2" fmla="*/ 3563 w 10688"/>
              <a:gd name="T3" fmla="*/ 7062 h 10844"/>
              <a:gd name="T4" fmla="*/ 4563 w 10688"/>
              <a:gd name="T5" fmla="*/ 10749 h 10844"/>
              <a:gd name="T6" fmla="*/ 7937 w 10688"/>
              <a:gd name="T7" fmla="*/ 9812 h 10844"/>
              <a:gd name="T8" fmla="*/ 9062 w 10688"/>
              <a:gd name="T9" fmla="*/ 2782 h 10844"/>
              <a:gd name="T10" fmla="*/ 2032 w 10688"/>
              <a:gd name="T11" fmla="*/ 1626 h 10844"/>
              <a:gd name="T12" fmla="*/ 0 w 10688"/>
              <a:gd name="T13" fmla="*/ 4907 h 10844"/>
              <a:gd name="T14" fmla="*/ 3563 w 10688"/>
              <a:gd name="T15" fmla="*/ 7062 h 10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688" h="10844">
                <a:moveTo>
                  <a:pt x="3563" y="7062"/>
                </a:moveTo>
                <a:lnTo>
                  <a:pt x="3563" y="7062"/>
                </a:lnTo>
                <a:cubicBezTo>
                  <a:pt x="4375" y="8187"/>
                  <a:pt x="4688" y="9500"/>
                  <a:pt x="4563" y="10749"/>
                </a:cubicBezTo>
                <a:cubicBezTo>
                  <a:pt x="5718" y="10843"/>
                  <a:pt x="6906" y="10562"/>
                  <a:pt x="7937" y="9812"/>
                </a:cubicBezTo>
                <a:cubicBezTo>
                  <a:pt x="10187" y="8187"/>
                  <a:pt x="10687" y="5032"/>
                  <a:pt x="9062" y="2782"/>
                </a:cubicBezTo>
                <a:cubicBezTo>
                  <a:pt x="7437" y="500"/>
                  <a:pt x="4282" y="0"/>
                  <a:pt x="2032" y="1626"/>
                </a:cubicBezTo>
                <a:cubicBezTo>
                  <a:pt x="907" y="2438"/>
                  <a:pt x="219" y="3657"/>
                  <a:pt x="0" y="4907"/>
                </a:cubicBezTo>
                <a:cubicBezTo>
                  <a:pt x="1375" y="5126"/>
                  <a:pt x="2688" y="5843"/>
                  <a:pt x="3563" y="7062"/>
                </a:cubicBezTo>
              </a:path>
            </a:pathLst>
          </a:custGeom>
          <a:solidFill>
            <a:srgbClr val="1B483C"/>
          </a:solidFill>
          <a:ln>
            <a:noFill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rgbClr val="5C5C5C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出自【趣你的PPT】(微信:qunideppt)：最优质的PPT资源库"/>
          <p:cNvSpPr>
            <a:spLocks noChangeArrowheads="1"/>
          </p:cNvSpPr>
          <p:nvPr/>
        </p:nvSpPr>
        <p:spPr bwMode="auto">
          <a:xfrm rot="3202081">
            <a:off x="6051550" y="2362200"/>
            <a:ext cx="1730375" cy="1755775"/>
          </a:xfrm>
          <a:custGeom>
            <a:avLst/>
            <a:gdLst>
              <a:gd name="T0" fmla="*/ 3563 w 10688"/>
              <a:gd name="T1" fmla="*/ 7062 h 10844"/>
              <a:gd name="T2" fmla="*/ 3563 w 10688"/>
              <a:gd name="T3" fmla="*/ 7062 h 10844"/>
              <a:gd name="T4" fmla="*/ 4563 w 10688"/>
              <a:gd name="T5" fmla="*/ 10749 h 10844"/>
              <a:gd name="T6" fmla="*/ 7937 w 10688"/>
              <a:gd name="T7" fmla="*/ 9812 h 10844"/>
              <a:gd name="T8" fmla="*/ 9062 w 10688"/>
              <a:gd name="T9" fmla="*/ 2782 h 10844"/>
              <a:gd name="T10" fmla="*/ 2032 w 10688"/>
              <a:gd name="T11" fmla="*/ 1626 h 10844"/>
              <a:gd name="T12" fmla="*/ 0 w 10688"/>
              <a:gd name="T13" fmla="*/ 4907 h 10844"/>
              <a:gd name="T14" fmla="*/ 3563 w 10688"/>
              <a:gd name="T15" fmla="*/ 7062 h 10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688" h="10844">
                <a:moveTo>
                  <a:pt x="3563" y="7062"/>
                </a:moveTo>
                <a:lnTo>
                  <a:pt x="3563" y="7062"/>
                </a:lnTo>
                <a:cubicBezTo>
                  <a:pt x="4375" y="8187"/>
                  <a:pt x="4688" y="9500"/>
                  <a:pt x="4563" y="10749"/>
                </a:cubicBezTo>
                <a:cubicBezTo>
                  <a:pt x="5718" y="10843"/>
                  <a:pt x="6906" y="10562"/>
                  <a:pt x="7937" y="9812"/>
                </a:cubicBezTo>
                <a:cubicBezTo>
                  <a:pt x="10187" y="8187"/>
                  <a:pt x="10687" y="5032"/>
                  <a:pt x="9062" y="2782"/>
                </a:cubicBezTo>
                <a:cubicBezTo>
                  <a:pt x="7437" y="500"/>
                  <a:pt x="4282" y="0"/>
                  <a:pt x="2032" y="1626"/>
                </a:cubicBezTo>
                <a:cubicBezTo>
                  <a:pt x="907" y="2438"/>
                  <a:pt x="219" y="3657"/>
                  <a:pt x="0" y="4907"/>
                </a:cubicBezTo>
                <a:cubicBezTo>
                  <a:pt x="1375" y="5126"/>
                  <a:pt x="2688" y="5843"/>
                  <a:pt x="3563" y="7062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rgbClr val="5C5C5C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出自【趣你的PPT】(微信:qunideppt)：最优质的PPT资源库"/>
          <p:cNvSpPr>
            <a:spLocks noChangeArrowheads="1"/>
          </p:cNvSpPr>
          <p:nvPr/>
        </p:nvSpPr>
        <p:spPr bwMode="auto">
          <a:xfrm rot="8579122">
            <a:off x="5638800" y="3586163"/>
            <a:ext cx="1730375" cy="1755775"/>
          </a:xfrm>
          <a:custGeom>
            <a:avLst/>
            <a:gdLst>
              <a:gd name="T0" fmla="*/ 3563 w 10688"/>
              <a:gd name="T1" fmla="*/ 7062 h 10844"/>
              <a:gd name="T2" fmla="*/ 3563 w 10688"/>
              <a:gd name="T3" fmla="*/ 7062 h 10844"/>
              <a:gd name="T4" fmla="*/ 4563 w 10688"/>
              <a:gd name="T5" fmla="*/ 10749 h 10844"/>
              <a:gd name="T6" fmla="*/ 7937 w 10688"/>
              <a:gd name="T7" fmla="*/ 9812 h 10844"/>
              <a:gd name="T8" fmla="*/ 9062 w 10688"/>
              <a:gd name="T9" fmla="*/ 2782 h 10844"/>
              <a:gd name="T10" fmla="*/ 2032 w 10688"/>
              <a:gd name="T11" fmla="*/ 1626 h 10844"/>
              <a:gd name="T12" fmla="*/ 0 w 10688"/>
              <a:gd name="T13" fmla="*/ 4907 h 10844"/>
              <a:gd name="T14" fmla="*/ 3563 w 10688"/>
              <a:gd name="T15" fmla="*/ 7062 h 10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688" h="10844">
                <a:moveTo>
                  <a:pt x="3563" y="7062"/>
                </a:moveTo>
                <a:lnTo>
                  <a:pt x="3563" y="7062"/>
                </a:lnTo>
                <a:cubicBezTo>
                  <a:pt x="4375" y="8187"/>
                  <a:pt x="4688" y="9500"/>
                  <a:pt x="4563" y="10749"/>
                </a:cubicBezTo>
                <a:cubicBezTo>
                  <a:pt x="5718" y="10843"/>
                  <a:pt x="6906" y="10562"/>
                  <a:pt x="7937" y="9812"/>
                </a:cubicBezTo>
                <a:cubicBezTo>
                  <a:pt x="10187" y="8187"/>
                  <a:pt x="10687" y="5032"/>
                  <a:pt x="9062" y="2782"/>
                </a:cubicBezTo>
                <a:cubicBezTo>
                  <a:pt x="7437" y="500"/>
                  <a:pt x="4282" y="0"/>
                  <a:pt x="2032" y="1626"/>
                </a:cubicBezTo>
                <a:cubicBezTo>
                  <a:pt x="907" y="2438"/>
                  <a:pt x="219" y="3657"/>
                  <a:pt x="0" y="4907"/>
                </a:cubicBezTo>
                <a:cubicBezTo>
                  <a:pt x="1375" y="5126"/>
                  <a:pt x="2688" y="5843"/>
                  <a:pt x="3563" y="7062"/>
                </a:cubicBezTo>
              </a:path>
            </a:pathLst>
          </a:custGeom>
          <a:solidFill>
            <a:srgbClr val="1B483C"/>
          </a:solidFill>
          <a:ln>
            <a:solidFill>
              <a:srgbClr val="FFFFFF"/>
            </a:solidFill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rgbClr val="5C5C5C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>
            <a:spLocks noChangeArrowheads="1"/>
          </p:cNvSpPr>
          <p:nvPr/>
        </p:nvSpPr>
        <p:spPr bwMode="auto">
          <a:xfrm rot="13978264">
            <a:off x="4418806" y="3186907"/>
            <a:ext cx="1730375" cy="1754188"/>
          </a:xfrm>
          <a:custGeom>
            <a:avLst/>
            <a:gdLst>
              <a:gd name="T0" fmla="*/ 3563 w 10688"/>
              <a:gd name="T1" fmla="*/ 7062 h 10844"/>
              <a:gd name="T2" fmla="*/ 3563 w 10688"/>
              <a:gd name="T3" fmla="*/ 7062 h 10844"/>
              <a:gd name="T4" fmla="*/ 4563 w 10688"/>
              <a:gd name="T5" fmla="*/ 10749 h 10844"/>
              <a:gd name="T6" fmla="*/ 7937 w 10688"/>
              <a:gd name="T7" fmla="*/ 9812 h 10844"/>
              <a:gd name="T8" fmla="*/ 9062 w 10688"/>
              <a:gd name="T9" fmla="*/ 2782 h 10844"/>
              <a:gd name="T10" fmla="*/ 2032 w 10688"/>
              <a:gd name="T11" fmla="*/ 1626 h 10844"/>
              <a:gd name="T12" fmla="*/ 0 w 10688"/>
              <a:gd name="T13" fmla="*/ 4907 h 10844"/>
              <a:gd name="T14" fmla="*/ 3563 w 10688"/>
              <a:gd name="T15" fmla="*/ 7062 h 10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688" h="10844">
                <a:moveTo>
                  <a:pt x="3563" y="7062"/>
                </a:moveTo>
                <a:lnTo>
                  <a:pt x="3563" y="7062"/>
                </a:lnTo>
                <a:cubicBezTo>
                  <a:pt x="4375" y="8187"/>
                  <a:pt x="4688" y="9500"/>
                  <a:pt x="4563" y="10749"/>
                </a:cubicBezTo>
                <a:cubicBezTo>
                  <a:pt x="5718" y="10843"/>
                  <a:pt x="6906" y="10562"/>
                  <a:pt x="7937" y="9812"/>
                </a:cubicBezTo>
                <a:cubicBezTo>
                  <a:pt x="10187" y="8187"/>
                  <a:pt x="10687" y="5032"/>
                  <a:pt x="9062" y="2782"/>
                </a:cubicBezTo>
                <a:cubicBezTo>
                  <a:pt x="7437" y="500"/>
                  <a:pt x="4282" y="0"/>
                  <a:pt x="2032" y="1626"/>
                </a:cubicBezTo>
                <a:cubicBezTo>
                  <a:pt x="907" y="2438"/>
                  <a:pt x="219" y="3657"/>
                  <a:pt x="0" y="4907"/>
                </a:cubicBezTo>
                <a:cubicBezTo>
                  <a:pt x="1375" y="5126"/>
                  <a:pt x="2688" y="5843"/>
                  <a:pt x="3563" y="7062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rgbClr val="5C5C5C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36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160963" y="2295525"/>
            <a:ext cx="109378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09" rIns="91420" bIns="4570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54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Helvetica Neue"/>
                <a:sym typeface="Arial" panose="020B0604020202020204" pitchFamily="34" charset="0"/>
              </a:rPr>
              <a:t>S</a:t>
            </a:r>
            <a:endParaRPr lang="ru-RU" altLang="zh-CN" sz="54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Helvetica Neue"/>
              <a:sym typeface="Arial" panose="020B0604020202020204" pitchFamily="34" charset="0"/>
            </a:endParaRPr>
          </a:p>
        </p:txBody>
      </p:sp>
      <p:sp>
        <p:nvSpPr>
          <p:cNvPr id="1536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427788" y="2805113"/>
            <a:ext cx="109378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09" rIns="91420" bIns="4570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id-ID" altLang="zh-CN" sz="54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Helvetica Neue"/>
                <a:sym typeface="Arial" panose="020B0604020202020204" pitchFamily="34" charset="0"/>
              </a:rPr>
              <a:t>O</a:t>
            </a:r>
            <a:endParaRPr lang="ru-RU" altLang="zh-CN" sz="54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Helvetica Neue"/>
              <a:sym typeface="Arial" panose="020B0604020202020204" pitchFamily="34" charset="0"/>
            </a:endParaRPr>
          </a:p>
        </p:txBody>
      </p:sp>
      <p:sp>
        <p:nvSpPr>
          <p:cNvPr id="1536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946775" y="4144963"/>
            <a:ext cx="1093788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09" rIns="91420" bIns="4570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54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Helvetica Neue"/>
                <a:sym typeface="Arial" panose="020B0604020202020204" pitchFamily="34" charset="0"/>
              </a:rPr>
              <a:t>T</a:t>
            </a:r>
            <a:endParaRPr lang="ru-RU" altLang="zh-CN" sz="54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Helvetica Neue"/>
              <a:sym typeface="Arial" panose="020B0604020202020204" pitchFamily="34" charset="0"/>
            </a:endParaRPr>
          </a:p>
        </p:txBody>
      </p:sp>
      <p:sp>
        <p:nvSpPr>
          <p:cNvPr id="1536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657725" y="3589338"/>
            <a:ext cx="10937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09" rIns="91420" bIns="4570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54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Helvetica Neue"/>
                <a:sym typeface="Arial" panose="020B0604020202020204" pitchFamily="34" charset="0"/>
              </a:rPr>
              <a:t>W</a:t>
            </a:r>
            <a:endParaRPr lang="ru-RU" altLang="zh-CN" sz="54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Helvetica Neue"/>
              <a:sym typeface="Arial" panose="020B0604020202020204" pitchFamily="34" charset="0"/>
            </a:endParaRPr>
          </a:p>
        </p:txBody>
      </p:sp>
      <p:grpSp>
        <p:nvGrpSpPr>
          <p:cNvPr id="12" name="Group 37出自【趣你的PPT】(微信:qunideppt)：最优质的PPT资源库"/>
          <p:cNvGrpSpPr>
            <a:grpSpLocks noChangeAspect="1"/>
          </p:cNvGrpSpPr>
          <p:nvPr/>
        </p:nvGrpSpPr>
        <p:grpSpPr>
          <a:xfrm>
            <a:off x="8059736" y="2114624"/>
            <a:ext cx="472497" cy="1334053"/>
            <a:chOff x="6213477" y="1119189"/>
            <a:chExt cx="746125" cy="2106613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213477" y="1223964"/>
              <a:ext cx="746125" cy="2001838"/>
            </a:xfrm>
            <a:custGeom>
              <a:avLst/>
              <a:gdLst/>
              <a:ahLst/>
              <a:cxnLst>
                <a:cxn ang="0">
                  <a:pos x="1780" y="171"/>
                </a:cxn>
                <a:cxn ang="0">
                  <a:pos x="1603" y="32"/>
                </a:cxn>
                <a:cxn ang="0">
                  <a:pos x="1299" y="31"/>
                </a:cxn>
                <a:cxn ang="0">
                  <a:pos x="1092" y="187"/>
                </a:cxn>
                <a:cxn ang="0">
                  <a:pos x="1038" y="406"/>
                </a:cxn>
                <a:cxn ang="0">
                  <a:pos x="1057" y="611"/>
                </a:cxn>
                <a:cxn ang="0">
                  <a:pos x="791" y="754"/>
                </a:cxn>
                <a:cxn ang="0">
                  <a:pos x="423" y="938"/>
                </a:cxn>
                <a:cxn ang="0">
                  <a:pos x="208" y="1439"/>
                </a:cxn>
                <a:cxn ang="0">
                  <a:pos x="41" y="2976"/>
                </a:cxn>
                <a:cxn ang="0">
                  <a:pos x="71" y="4016"/>
                </a:cxn>
                <a:cxn ang="0">
                  <a:pos x="331" y="4140"/>
                </a:cxn>
                <a:cxn ang="0">
                  <a:pos x="196" y="3888"/>
                </a:cxn>
                <a:cxn ang="0">
                  <a:pos x="262" y="3828"/>
                </a:cxn>
                <a:cxn ang="0">
                  <a:pos x="296" y="4000"/>
                </a:cxn>
                <a:cxn ang="0">
                  <a:pos x="382" y="3802"/>
                </a:cxn>
                <a:cxn ang="0">
                  <a:pos x="463" y="3412"/>
                </a:cxn>
                <a:cxn ang="0">
                  <a:pos x="518" y="3005"/>
                </a:cxn>
                <a:cxn ang="0">
                  <a:pos x="449" y="2823"/>
                </a:cxn>
                <a:cxn ang="0">
                  <a:pos x="601" y="3361"/>
                </a:cxn>
                <a:cxn ang="0">
                  <a:pos x="594" y="3993"/>
                </a:cxn>
                <a:cxn ang="0">
                  <a:pos x="653" y="4473"/>
                </a:cxn>
                <a:cxn ang="0">
                  <a:pos x="737" y="5207"/>
                </a:cxn>
                <a:cxn ang="0">
                  <a:pos x="785" y="5951"/>
                </a:cxn>
                <a:cxn ang="0">
                  <a:pos x="904" y="6710"/>
                </a:cxn>
                <a:cxn ang="0">
                  <a:pos x="1003" y="7099"/>
                </a:cxn>
                <a:cxn ang="0">
                  <a:pos x="883" y="7461"/>
                </a:cxn>
                <a:cxn ang="0">
                  <a:pos x="956" y="7551"/>
                </a:cxn>
                <a:cxn ang="0">
                  <a:pos x="1380" y="7493"/>
                </a:cxn>
                <a:cxn ang="0">
                  <a:pos x="1415" y="7263"/>
                </a:cxn>
                <a:cxn ang="0">
                  <a:pos x="1499" y="6952"/>
                </a:cxn>
                <a:cxn ang="0">
                  <a:pos x="1503" y="6721"/>
                </a:cxn>
                <a:cxn ang="0">
                  <a:pos x="1410" y="6470"/>
                </a:cxn>
                <a:cxn ang="0">
                  <a:pos x="1404" y="6104"/>
                </a:cxn>
                <a:cxn ang="0">
                  <a:pos x="1479" y="5726"/>
                </a:cxn>
                <a:cxn ang="0">
                  <a:pos x="1499" y="5016"/>
                </a:cxn>
                <a:cxn ang="0">
                  <a:pos x="1563" y="4420"/>
                </a:cxn>
                <a:cxn ang="0">
                  <a:pos x="1650" y="5016"/>
                </a:cxn>
                <a:cxn ang="0">
                  <a:pos x="1705" y="5632"/>
                </a:cxn>
                <a:cxn ang="0">
                  <a:pos x="1781" y="5965"/>
                </a:cxn>
                <a:cxn ang="0">
                  <a:pos x="1782" y="6209"/>
                </a:cxn>
                <a:cxn ang="0">
                  <a:pos x="1741" y="6523"/>
                </a:cxn>
                <a:cxn ang="0">
                  <a:pos x="1767" y="7181"/>
                </a:cxn>
                <a:cxn ang="0">
                  <a:pos x="1914" y="7271"/>
                </a:cxn>
                <a:cxn ang="0">
                  <a:pos x="2021" y="7428"/>
                </a:cxn>
                <a:cxn ang="0">
                  <a:pos x="2284" y="7508"/>
                </a:cxn>
                <a:cxn ang="0">
                  <a:pos x="2548" y="7459"/>
                </a:cxn>
                <a:cxn ang="0">
                  <a:pos x="2528" y="7314"/>
                </a:cxn>
                <a:cxn ang="0">
                  <a:pos x="2338" y="6908"/>
                </a:cxn>
                <a:cxn ang="0">
                  <a:pos x="2400" y="6428"/>
                </a:cxn>
                <a:cxn ang="0">
                  <a:pos x="2447" y="5649"/>
                </a:cxn>
                <a:cxn ang="0">
                  <a:pos x="2459" y="4698"/>
                </a:cxn>
                <a:cxn ang="0">
                  <a:pos x="2474" y="4297"/>
                </a:cxn>
                <a:cxn ang="0">
                  <a:pos x="2684" y="4134"/>
                </a:cxn>
                <a:cxn ang="0">
                  <a:pos x="2819" y="3222"/>
                </a:cxn>
                <a:cxn ang="0">
                  <a:pos x="2770" y="1735"/>
                </a:cxn>
                <a:cxn ang="0">
                  <a:pos x="2718" y="1138"/>
                </a:cxn>
                <a:cxn ang="0">
                  <a:pos x="2313" y="827"/>
                </a:cxn>
                <a:cxn ang="0">
                  <a:pos x="1906" y="714"/>
                </a:cxn>
                <a:cxn ang="0">
                  <a:pos x="2512" y="3943"/>
                </a:cxn>
                <a:cxn ang="0">
                  <a:pos x="2584" y="3943"/>
                </a:cxn>
                <a:cxn ang="0">
                  <a:pos x="2566" y="4039"/>
                </a:cxn>
              </a:cxnLst>
              <a:rect l="0" t="0" r="r" b="b"/>
              <a:pathLst>
                <a:path w="2819" h="7570">
                  <a:moveTo>
                    <a:pt x="1862" y="635"/>
                  </a:moveTo>
                  <a:lnTo>
                    <a:pt x="1866" y="608"/>
                  </a:lnTo>
                  <a:lnTo>
                    <a:pt x="1869" y="580"/>
                  </a:lnTo>
                  <a:lnTo>
                    <a:pt x="1872" y="553"/>
                  </a:lnTo>
                  <a:lnTo>
                    <a:pt x="1874" y="526"/>
                  </a:lnTo>
                  <a:lnTo>
                    <a:pt x="1874" y="499"/>
                  </a:lnTo>
                  <a:lnTo>
                    <a:pt x="1873" y="473"/>
                  </a:lnTo>
                  <a:lnTo>
                    <a:pt x="1869" y="449"/>
                  </a:lnTo>
                  <a:lnTo>
                    <a:pt x="1865" y="426"/>
                  </a:lnTo>
                  <a:lnTo>
                    <a:pt x="1809" y="233"/>
                  </a:lnTo>
                  <a:lnTo>
                    <a:pt x="1791" y="191"/>
                  </a:lnTo>
                  <a:lnTo>
                    <a:pt x="1787" y="182"/>
                  </a:lnTo>
                  <a:lnTo>
                    <a:pt x="1780" y="171"/>
                  </a:lnTo>
                  <a:lnTo>
                    <a:pt x="1772" y="160"/>
                  </a:lnTo>
                  <a:lnTo>
                    <a:pt x="1763" y="148"/>
                  </a:lnTo>
                  <a:lnTo>
                    <a:pt x="1751" y="137"/>
                  </a:lnTo>
                  <a:lnTo>
                    <a:pt x="1740" y="124"/>
                  </a:lnTo>
                  <a:lnTo>
                    <a:pt x="1727" y="113"/>
                  </a:lnTo>
                  <a:lnTo>
                    <a:pt x="1714" y="102"/>
                  </a:lnTo>
                  <a:lnTo>
                    <a:pt x="1687" y="80"/>
                  </a:lnTo>
                  <a:lnTo>
                    <a:pt x="1661" y="62"/>
                  </a:lnTo>
                  <a:lnTo>
                    <a:pt x="1650" y="54"/>
                  </a:lnTo>
                  <a:lnTo>
                    <a:pt x="1638" y="47"/>
                  </a:lnTo>
                  <a:lnTo>
                    <a:pt x="1628" y="41"/>
                  </a:lnTo>
                  <a:lnTo>
                    <a:pt x="1620" y="38"/>
                  </a:lnTo>
                  <a:lnTo>
                    <a:pt x="1603" y="32"/>
                  </a:lnTo>
                  <a:lnTo>
                    <a:pt x="1586" y="26"/>
                  </a:lnTo>
                  <a:lnTo>
                    <a:pt x="1570" y="23"/>
                  </a:lnTo>
                  <a:lnTo>
                    <a:pt x="1554" y="19"/>
                  </a:lnTo>
                  <a:lnTo>
                    <a:pt x="1523" y="15"/>
                  </a:lnTo>
                  <a:lnTo>
                    <a:pt x="1494" y="12"/>
                  </a:lnTo>
                  <a:lnTo>
                    <a:pt x="1467" y="10"/>
                  </a:lnTo>
                  <a:lnTo>
                    <a:pt x="1439" y="8"/>
                  </a:lnTo>
                  <a:lnTo>
                    <a:pt x="1427" y="7"/>
                  </a:lnTo>
                  <a:lnTo>
                    <a:pt x="1414" y="4"/>
                  </a:lnTo>
                  <a:lnTo>
                    <a:pt x="1400" y="2"/>
                  </a:lnTo>
                  <a:lnTo>
                    <a:pt x="1388" y="0"/>
                  </a:lnTo>
                  <a:lnTo>
                    <a:pt x="1310" y="20"/>
                  </a:lnTo>
                  <a:lnTo>
                    <a:pt x="1299" y="31"/>
                  </a:lnTo>
                  <a:lnTo>
                    <a:pt x="1287" y="40"/>
                  </a:lnTo>
                  <a:lnTo>
                    <a:pt x="1275" y="48"/>
                  </a:lnTo>
                  <a:lnTo>
                    <a:pt x="1262" y="54"/>
                  </a:lnTo>
                  <a:lnTo>
                    <a:pt x="1235" y="66"/>
                  </a:lnTo>
                  <a:lnTo>
                    <a:pt x="1206" y="80"/>
                  </a:lnTo>
                  <a:lnTo>
                    <a:pt x="1192" y="87"/>
                  </a:lnTo>
                  <a:lnTo>
                    <a:pt x="1177" y="96"/>
                  </a:lnTo>
                  <a:lnTo>
                    <a:pt x="1163" y="106"/>
                  </a:lnTo>
                  <a:lnTo>
                    <a:pt x="1148" y="118"/>
                  </a:lnTo>
                  <a:lnTo>
                    <a:pt x="1134" y="131"/>
                  </a:lnTo>
                  <a:lnTo>
                    <a:pt x="1119" y="147"/>
                  </a:lnTo>
                  <a:lnTo>
                    <a:pt x="1105" y="166"/>
                  </a:lnTo>
                  <a:lnTo>
                    <a:pt x="1092" y="187"/>
                  </a:lnTo>
                  <a:lnTo>
                    <a:pt x="1076" y="212"/>
                  </a:lnTo>
                  <a:lnTo>
                    <a:pt x="1062" y="239"/>
                  </a:lnTo>
                  <a:lnTo>
                    <a:pt x="1055" y="252"/>
                  </a:lnTo>
                  <a:lnTo>
                    <a:pt x="1048" y="266"/>
                  </a:lnTo>
                  <a:lnTo>
                    <a:pt x="1044" y="280"/>
                  </a:lnTo>
                  <a:lnTo>
                    <a:pt x="1039" y="294"/>
                  </a:lnTo>
                  <a:lnTo>
                    <a:pt x="1035" y="307"/>
                  </a:lnTo>
                  <a:lnTo>
                    <a:pt x="1032" y="322"/>
                  </a:lnTo>
                  <a:lnTo>
                    <a:pt x="1031" y="338"/>
                  </a:lnTo>
                  <a:lnTo>
                    <a:pt x="1030" y="354"/>
                  </a:lnTo>
                  <a:lnTo>
                    <a:pt x="1031" y="370"/>
                  </a:lnTo>
                  <a:lnTo>
                    <a:pt x="1035" y="387"/>
                  </a:lnTo>
                  <a:lnTo>
                    <a:pt x="1038" y="406"/>
                  </a:lnTo>
                  <a:lnTo>
                    <a:pt x="1044" y="424"/>
                  </a:lnTo>
                  <a:lnTo>
                    <a:pt x="1084" y="536"/>
                  </a:lnTo>
                  <a:lnTo>
                    <a:pt x="1078" y="540"/>
                  </a:lnTo>
                  <a:lnTo>
                    <a:pt x="1072" y="544"/>
                  </a:lnTo>
                  <a:lnTo>
                    <a:pt x="1067" y="548"/>
                  </a:lnTo>
                  <a:lnTo>
                    <a:pt x="1063" y="553"/>
                  </a:lnTo>
                  <a:lnTo>
                    <a:pt x="1060" y="558"/>
                  </a:lnTo>
                  <a:lnTo>
                    <a:pt x="1057" y="562"/>
                  </a:lnTo>
                  <a:lnTo>
                    <a:pt x="1055" y="567"/>
                  </a:lnTo>
                  <a:lnTo>
                    <a:pt x="1054" y="572"/>
                  </a:lnTo>
                  <a:lnTo>
                    <a:pt x="1053" y="584"/>
                  </a:lnTo>
                  <a:lnTo>
                    <a:pt x="1054" y="596"/>
                  </a:lnTo>
                  <a:lnTo>
                    <a:pt x="1057" y="611"/>
                  </a:lnTo>
                  <a:lnTo>
                    <a:pt x="1063" y="627"/>
                  </a:lnTo>
                  <a:lnTo>
                    <a:pt x="1078" y="670"/>
                  </a:lnTo>
                  <a:lnTo>
                    <a:pt x="1080" y="674"/>
                  </a:lnTo>
                  <a:lnTo>
                    <a:pt x="1057" y="687"/>
                  </a:lnTo>
                  <a:lnTo>
                    <a:pt x="1036" y="697"/>
                  </a:lnTo>
                  <a:lnTo>
                    <a:pt x="1013" y="706"/>
                  </a:lnTo>
                  <a:lnTo>
                    <a:pt x="989" y="713"/>
                  </a:lnTo>
                  <a:lnTo>
                    <a:pt x="966" y="720"/>
                  </a:lnTo>
                  <a:lnTo>
                    <a:pt x="942" y="726"/>
                  </a:lnTo>
                  <a:lnTo>
                    <a:pt x="918" y="730"/>
                  </a:lnTo>
                  <a:lnTo>
                    <a:pt x="893" y="735"/>
                  </a:lnTo>
                  <a:lnTo>
                    <a:pt x="842" y="744"/>
                  </a:lnTo>
                  <a:lnTo>
                    <a:pt x="791" y="754"/>
                  </a:lnTo>
                  <a:lnTo>
                    <a:pt x="766" y="760"/>
                  </a:lnTo>
                  <a:lnTo>
                    <a:pt x="740" y="766"/>
                  </a:lnTo>
                  <a:lnTo>
                    <a:pt x="712" y="774"/>
                  </a:lnTo>
                  <a:lnTo>
                    <a:pt x="686" y="783"/>
                  </a:lnTo>
                  <a:lnTo>
                    <a:pt x="660" y="794"/>
                  </a:lnTo>
                  <a:lnTo>
                    <a:pt x="632" y="806"/>
                  </a:lnTo>
                  <a:lnTo>
                    <a:pt x="606" y="819"/>
                  </a:lnTo>
                  <a:lnTo>
                    <a:pt x="578" y="834"/>
                  </a:lnTo>
                  <a:lnTo>
                    <a:pt x="552" y="850"/>
                  </a:lnTo>
                  <a:lnTo>
                    <a:pt x="525" y="866"/>
                  </a:lnTo>
                  <a:lnTo>
                    <a:pt x="498" y="883"/>
                  </a:lnTo>
                  <a:lnTo>
                    <a:pt x="473" y="902"/>
                  </a:lnTo>
                  <a:lnTo>
                    <a:pt x="423" y="938"/>
                  </a:lnTo>
                  <a:lnTo>
                    <a:pt x="375" y="977"/>
                  </a:lnTo>
                  <a:lnTo>
                    <a:pt x="329" y="1014"/>
                  </a:lnTo>
                  <a:lnTo>
                    <a:pt x="288" y="1050"/>
                  </a:lnTo>
                  <a:lnTo>
                    <a:pt x="282" y="1061"/>
                  </a:lnTo>
                  <a:lnTo>
                    <a:pt x="277" y="1075"/>
                  </a:lnTo>
                  <a:lnTo>
                    <a:pt x="270" y="1094"/>
                  </a:lnTo>
                  <a:lnTo>
                    <a:pt x="264" y="1117"/>
                  </a:lnTo>
                  <a:lnTo>
                    <a:pt x="250" y="1169"/>
                  </a:lnTo>
                  <a:lnTo>
                    <a:pt x="238" y="1229"/>
                  </a:lnTo>
                  <a:lnTo>
                    <a:pt x="226" y="1290"/>
                  </a:lnTo>
                  <a:lnTo>
                    <a:pt x="217" y="1349"/>
                  </a:lnTo>
                  <a:lnTo>
                    <a:pt x="210" y="1400"/>
                  </a:lnTo>
                  <a:lnTo>
                    <a:pt x="208" y="1439"/>
                  </a:lnTo>
                  <a:lnTo>
                    <a:pt x="204" y="1479"/>
                  </a:lnTo>
                  <a:lnTo>
                    <a:pt x="199" y="1547"/>
                  </a:lnTo>
                  <a:lnTo>
                    <a:pt x="188" y="1641"/>
                  </a:lnTo>
                  <a:lnTo>
                    <a:pt x="177" y="1754"/>
                  </a:lnTo>
                  <a:lnTo>
                    <a:pt x="163" y="1885"/>
                  </a:lnTo>
                  <a:lnTo>
                    <a:pt x="147" y="2026"/>
                  </a:lnTo>
                  <a:lnTo>
                    <a:pt x="131" y="2175"/>
                  </a:lnTo>
                  <a:lnTo>
                    <a:pt x="114" y="2327"/>
                  </a:lnTo>
                  <a:lnTo>
                    <a:pt x="97" y="2478"/>
                  </a:lnTo>
                  <a:lnTo>
                    <a:pt x="81" y="2622"/>
                  </a:lnTo>
                  <a:lnTo>
                    <a:pt x="66" y="2757"/>
                  </a:lnTo>
                  <a:lnTo>
                    <a:pt x="52" y="2876"/>
                  </a:lnTo>
                  <a:lnTo>
                    <a:pt x="41" y="2976"/>
                  </a:lnTo>
                  <a:lnTo>
                    <a:pt x="32" y="3054"/>
                  </a:lnTo>
                  <a:lnTo>
                    <a:pt x="26" y="3104"/>
                  </a:lnTo>
                  <a:lnTo>
                    <a:pt x="24" y="3121"/>
                  </a:lnTo>
                  <a:lnTo>
                    <a:pt x="0" y="3780"/>
                  </a:lnTo>
                  <a:lnTo>
                    <a:pt x="22" y="3791"/>
                  </a:lnTo>
                  <a:lnTo>
                    <a:pt x="23" y="3809"/>
                  </a:lnTo>
                  <a:lnTo>
                    <a:pt x="27" y="3836"/>
                  </a:lnTo>
                  <a:lnTo>
                    <a:pt x="33" y="3866"/>
                  </a:lnTo>
                  <a:lnTo>
                    <a:pt x="41" y="3901"/>
                  </a:lnTo>
                  <a:lnTo>
                    <a:pt x="50" y="3936"/>
                  </a:lnTo>
                  <a:lnTo>
                    <a:pt x="58" y="3968"/>
                  </a:lnTo>
                  <a:lnTo>
                    <a:pt x="65" y="3996"/>
                  </a:lnTo>
                  <a:lnTo>
                    <a:pt x="71" y="4016"/>
                  </a:lnTo>
                  <a:lnTo>
                    <a:pt x="74" y="4023"/>
                  </a:lnTo>
                  <a:lnTo>
                    <a:pt x="79" y="4031"/>
                  </a:lnTo>
                  <a:lnTo>
                    <a:pt x="87" y="4039"/>
                  </a:lnTo>
                  <a:lnTo>
                    <a:pt x="96" y="4048"/>
                  </a:lnTo>
                  <a:lnTo>
                    <a:pt x="119" y="4069"/>
                  </a:lnTo>
                  <a:lnTo>
                    <a:pt x="145" y="4088"/>
                  </a:lnTo>
                  <a:lnTo>
                    <a:pt x="174" y="4106"/>
                  </a:lnTo>
                  <a:lnTo>
                    <a:pt x="200" y="4121"/>
                  </a:lnTo>
                  <a:lnTo>
                    <a:pt x="212" y="4128"/>
                  </a:lnTo>
                  <a:lnTo>
                    <a:pt x="224" y="4133"/>
                  </a:lnTo>
                  <a:lnTo>
                    <a:pt x="234" y="4135"/>
                  </a:lnTo>
                  <a:lnTo>
                    <a:pt x="242" y="4136"/>
                  </a:lnTo>
                  <a:lnTo>
                    <a:pt x="331" y="4140"/>
                  </a:lnTo>
                  <a:lnTo>
                    <a:pt x="321" y="4047"/>
                  </a:lnTo>
                  <a:lnTo>
                    <a:pt x="270" y="4022"/>
                  </a:lnTo>
                  <a:lnTo>
                    <a:pt x="279" y="4015"/>
                  </a:lnTo>
                  <a:lnTo>
                    <a:pt x="212" y="3953"/>
                  </a:lnTo>
                  <a:lnTo>
                    <a:pt x="204" y="3960"/>
                  </a:lnTo>
                  <a:lnTo>
                    <a:pt x="204" y="3945"/>
                  </a:lnTo>
                  <a:lnTo>
                    <a:pt x="203" y="3935"/>
                  </a:lnTo>
                  <a:lnTo>
                    <a:pt x="202" y="3927"/>
                  </a:lnTo>
                  <a:lnTo>
                    <a:pt x="200" y="3920"/>
                  </a:lnTo>
                  <a:lnTo>
                    <a:pt x="199" y="3916"/>
                  </a:lnTo>
                  <a:lnTo>
                    <a:pt x="196" y="3909"/>
                  </a:lnTo>
                  <a:lnTo>
                    <a:pt x="196" y="3900"/>
                  </a:lnTo>
                  <a:lnTo>
                    <a:pt x="196" y="3888"/>
                  </a:lnTo>
                  <a:lnTo>
                    <a:pt x="196" y="3877"/>
                  </a:lnTo>
                  <a:lnTo>
                    <a:pt x="199" y="3868"/>
                  </a:lnTo>
                  <a:lnTo>
                    <a:pt x="200" y="3862"/>
                  </a:lnTo>
                  <a:lnTo>
                    <a:pt x="202" y="3856"/>
                  </a:lnTo>
                  <a:lnTo>
                    <a:pt x="204" y="3850"/>
                  </a:lnTo>
                  <a:lnTo>
                    <a:pt x="207" y="3842"/>
                  </a:lnTo>
                  <a:lnTo>
                    <a:pt x="208" y="3832"/>
                  </a:lnTo>
                  <a:lnTo>
                    <a:pt x="210" y="3816"/>
                  </a:lnTo>
                  <a:lnTo>
                    <a:pt x="243" y="3817"/>
                  </a:lnTo>
                  <a:lnTo>
                    <a:pt x="248" y="3818"/>
                  </a:lnTo>
                  <a:lnTo>
                    <a:pt x="254" y="3821"/>
                  </a:lnTo>
                  <a:lnTo>
                    <a:pt x="257" y="3823"/>
                  </a:lnTo>
                  <a:lnTo>
                    <a:pt x="262" y="3828"/>
                  </a:lnTo>
                  <a:lnTo>
                    <a:pt x="264" y="3832"/>
                  </a:lnTo>
                  <a:lnTo>
                    <a:pt x="267" y="3838"/>
                  </a:lnTo>
                  <a:lnTo>
                    <a:pt x="270" y="3844"/>
                  </a:lnTo>
                  <a:lnTo>
                    <a:pt x="272" y="3850"/>
                  </a:lnTo>
                  <a:lnTo>
                    <a:pt x="274" y="3866"/>
                  </a:lnTo>
                  <a:lnTo>
                    <a:pt x="277" y="3884"/>
                  </a:lnTo>
                  <a:lnTo>
                    <a:pt x="279" y="3903"/>
                  </a:lnTo>
                  <a:lnTo>
                    <a:pt x="280" y="3921"/>
                  </a:lnTo>
                  <a:lnTo>
                    <a:pt x="282" y="3941"/>
                  </a:lnTo>
                  <a:lnTo>
                    <a:pt x="285" y="3960"/>
                  </a:lnTo>
                  <a:lnTo>
                    <a:pt x="288" y="3977"/>
                  </a:lnTo>
                  <a:lnTo>
                    <a:pt x="293" y="3993"/>
                  </a:lnTo>
                  <a:lnTo>
                    <a:pt x="296" y="4000"/>
                  </a:lnTo>
                  <a:lnTo>
                    <a:pt x="299" y="4006"/>
                  </a:lnTo>
                  <a:lnTo>
                    <a:pt x="304" y="4012"/>
                  </a:lnTo>
                  <a:lnTo>
                    <a:pt x="309" y="4016"/>
                  </a:lnTo>
                  <a:lnTo>
                    <a:pt x="314" y="4021"/>
                  </a:lnTo>
                  <a:lnTo>
                    <a:pt x="321" y="4024"/>
                  </a:lnTo>
                  <a:lnTo>
                    <a:pt x="328" y="4025"/>
                  </a:lnTo>
                  <a:lnTo>
                    <a:pt x="335" y="4026"/>
                  </a:lnTo>
                  <a:lnTo>
                    <a:pt x="349" y="4026"/>
                  </a:lnTo>
                  <a:lnTo>
                    <a:pt x="355" y="4024"/>
                  </a:lnTo>
                  <a:lnTo>
                    <a:pt x="363" y="4022"/>
                  </a:lnTo>
                  <a:lnTo>
                    <a:pt x="381" y="4017"/>
                  </a:lnTo>
                  <a:lnTo>
                    <a:pt x="375" y="3812"/>
                  </a:lnTo>
                  <a:lnTo>
                    <a:pt x="382" y="3802"/>
                  </a:lnTo>
                  <a:lnTo>
                    <a:pt x="389" y="3791"/>
                  </a:lnTo>
                  <a:lnTo>
                    <a:pt x="394" y="3777"/>
                  </a:lnTo>
                  <a:lnTo>
                    <a:pt x="400" y="3764"/>
                  </a:lnTo>
                  <a:lnTo>
                    <a:pt x="406" y="3748"/>
                  </a:lnTo>
                  <a:lnTo>
                    <a:pt x="411" y="3730"/>
                  </a:lnTo>
                  <a:lnTo>
                    <a:pt x="417" y="3712"/>
                  </a:lnTo>
                  <a:lnTo>
                    <a:pt x="422" y="3693"/>
                  </a:lnTo>
                  <a:lnTo>
                    <a:pt x="431" y="3652"/>
                  </a:lnTo>
                  <a:lnTo>
                    <a:pt x="439" y="3607"/>
                  </a:lnTo>
                  <a:lnTo>
                    <a:pt x="446" y="3559"/>
                  </a:lnTo>
                  <a:lnTo>
                    <a:pt x="453" y="3511"/>
                  </a:lnTo>
                  <a:lnTo>
                    <a:pt x="457" y="3461"/>
                  </a:lnTo>
                  <a:lnTo>
                    <a:pt x="463" y="3412"/>
                  </a:lnTo>
                  <a:lnTo>
                    <a:pt x="466" y="3362"/>
                  </a:lnTo>
                  <a:lnTo>
                    <a:pt x="470" y="3316"/>
                  </a:lnTo>
                  <a:lnTo>
                    <a:pt x="475" y="3228"/>
                  </a:lnTo>
                  <a:lnTo>
                    <a:pt x="478" y="3156"/>
                  </a:lnTo>
                  <a:lnTo>
                    <a:pt x="487" y="3135"/>
                  </a:lnTo>
                  <a:lnTo>
                    <a:pt x="494" y="3116"/>
                  </a:lnTo>
                  <a:lnTo>
                    <a:pt x="501" y="3096"/>
                  </a:lnTo>
                  <a:lnTo>
                    <a:pt x="505" y="3079"/>
                  </a:lnTo>
                  <a:lnTo>
                    <a:pt x="510" y="3062"/>
                  </a:lnTo>
                  <a:lnTo>
                    <a:pt x="513" y="3047"/>
                  </a:lnTo>
                  <a:lnTo>
                    <a:pt x="515" y="3032"/>
                  </a:lnTo>
                  <a:lnTo>
                    <a:pt x="517" y="3017"/>
                  </a:lnTo>
                  <a:lnTo>
                    <a:pt x="518" y="3005"/>
                  </a:lnTo>
                  <a:lnTo>
                    <a:pt x="518" y="2992"/>
                  </a:lnTo>
                  <a:lnTo>
                    <a:pt x="517" y="2980"/>
                  </a:lnTo>
                  <a:lnTo>
                    <a:pt x="515" y="2968"/>
                  </a:lnTo>
                  <a:lnTo>
                    <a:pt x="514" y="2958"/>
                  </a:lnTo>
                  <a:lnTo>
                    <a:pt x="511" y="2948"/>
                  </a:lnTo>
                  <a:lnTo>
                    <a:pt x="509" y="2937"/>
                  </a:lnTo>
                  <a:lnTo>
                    <a:pt x="505" y="2928"/>
                  </a:lnTo>
                  <a:lnTo>
                    <a:pt x="497" y="2910"/>
                  </a:lnTo>
                  <a:lnTo>
                    <a:pt x="488" y="2893"/>
                  </a:lnTo>
                  <a:lnTo>
                    <a:pt x="478" y="2876"/>
                  </a:lnTo>
                  <a:lnTo>
                    <a:pt x="469" y="2858"/>
                  </a:lnTo>
                  <a:lnTo>
                    <a:pt x="458" y="2841"/>
                  </a:lnTo>
                  <a:lnTo>
                    <a:pt x="449" y="2823"/>
                  </a:lnTo>
                  <a:lnTo>
                    <a:pt x="440" y="2804"/>
                  </a:lnTo>
                  <a:lnTo>
                    <a:pt x="433" y="2782"/>
                  </a:lnTo>
                  <a:lnTo>
                    <a:pt x="598" y="2593"/>
                  </a:lnTo>
                  <a:lnTo>
                    <a:pt x="599" y="2669"/>
                  </a:lnTo>
                  <a:lnTo>
                    <a:pt x="598" y="2753"/>
                  </a:lnTo>
                  <a:lnTo>
                    <a:pt x="597" y="2846"/>
                  </a:lnTo>
                  <a:lnTo>
                    <a:pt x="596" y="2944"/>
                  </a:lnTo>
                  <a:lnTo>
                    <a:pt x="594" y="3047"/>
                  </a:lnTo>
                  <a:lnTo>
                    <a:pt x="594" y="3152"/>
                  </a:lnTo>
                  <a:lnTo>
                    <a:pt x="596" y="3205"/>
                  </a:lnTo>
                  <a:lnTo>
                    <a:pt x="597" y="3257"/>
                  </a:lnTo>
                  <a:lnTo>
                    <a:pt x="599" y="3310"/>
                  </a:lnTo>
                  <a:lnTo>
                    <a:pt x="601" y="3361"/>
                  </a:lnTo>
                  <a:lnTo>
                    <a:pt x="604" y="3401"/>
                  </a:lnTo>
                  <a:lnTo>
                    <a:pt x="605" y="3441"/>
                  </a:lnTo>
                  <a:lnTo>
                    <a:pt x="605" y="3479"/>
                  </a:lnTo>
                  <a:lnTo>
                    <a:pt x="605" y="3518"/>
                  </a:lnTo>
                  <a:lnTo>
                    <a:pt x="604" y="3591"/>
                  </a:lnTo>
                  <a:lnTo>
                    <a:pt x="601" y="3663"/>
                  </a:lnTo>
                  <a:lnTo>
                    <a:pt x="598" y="3730"/>
                  </a:lnTo>
                  <a:lnTo>
                    <a:pt x="594" y="3797"/>
                  </a:lnTo>
                  <a:lnTo>
                    <a:pt x="593" y="3858"/>
                  </a:lnTo>
                  <a:lnTo>
                    <a:pt x="592" y="3918"/>
                  </a:lnTo>
                  <a:lnTo>
                    <a:pt x="593" y="3980"/>
                  </a:lnTo>
                  <a:lnTo>
                    <a:pt x="593" y="3988"/>
                  </a:lnTo>
                  <a:lnTo>
                    <a:pt x="594" y="3993"/>
                  </a:lnTo>
                  <a:lnTo>
                    <a:pt x="597" y="3998"/>
                  </a:lnTo>
                  <a:lnTo>
                    <a:pt x="599" y="4001"/>
                  </a:lnTo>
                  <a:lnTo>
                    <a:pt x="606" y="4009"/>
                  </a:lnTo>
                  <a:lnTo>
                    <a:pt x="615" y="4021"/>
                  </a:lnTo>
                  <a:lnTo>
                    <a:pt x="616" y="4079"/>
                  </a:lnTo>
                  <a:lnTo>
                    <a:pt x="617" y="4133"/>
                  </a:lnTo>
                  <a:lnTo>
                    <a:pt x="620" y="4184"/>
                  </a:lnTo>
                  <a:lnTo>
                    <a:pt x="622" y="4233"/>
                  </a:lnTo>
                  <a:lnTo>
                    <a:pt x="626" y="4281"/>
                  </a:lnTo>
                  <a:lnTo>
                    <a:pt x="632" y="4328"/>
                  </a:lnTo>
                  <a:lnTo>
                    <a:pt x="638" y="4376"/>
                  </a:lnTo>
                  <a:lnTo>
                    <a:pt x="646" y="4424"/>
                  </a:lnTo>
                  <a:lnTo>
                    <a:pt x="653" y="4473"/>
                  </a:lnTo>
                  <a:lnTo>
                    <a:pt x="658" y="4522"/>
                  </a:lnTo>
                  <a:lnTo>
                    <a:pt x="663" y="4572"/>
                  </a:lnTo>
                  <a:lnTo>
                    <a:pt x="666" y="4621"/>
                  </a:lnTo>
                  <a:lnTo>
                    <a:pt x="670" y="4670"/>
                  </a:lnTo>
                  <a:lnTo>
                    <a:pt x="674" y="4719"/>
                  </a:lnTo>
                  <a:lnTo>
                    <a:pt x="680" y="4768"/>
                  </a:lnTo>
                  <a:lnTo>
                    <a:pt x="688" y="4817"/>
                  </a:lnTo>
                  <a:lnTo>
                    <a:pt x="695" y="4854"/>
                  </a:lnTo>
                  <a:lnTo>
                    <a:pt x="702" y="4896"/>
                  </a:lnTo>
                  <a:lnTo>
                    <a:pt x="709" y="4942"/>
                  </a:lnTo>
                  <a:lnTo>
                    <a:pt x="714" y="4991"/>
                  </a:lnTo>
                  <a:lnTo>
                    <a:pt x="727" y="5096"/>
                  </a:lnTo>
                  <a:lnTo>
                    <a:pt x="737" y="5207"/>
                  </a:lnTo>
                  <a:lnTo>
                    <a:pt x="746" y="5318"/>
                  </a:lnTo>
                  <a:lnTo>
                    <a:pt x="754" y="5424"/>
                  </a:lnTo>
                  <a:lnTo>
                    <a:pt x="757" y="5475"/>
                  </a:lnTo>
                  <a:lnTo>
                    <a:pt x="758" y="5521"/>
                  </a:lnTo>
                  <a:lnTo>
                    <a:pt x="759" y="5565"/>
                  </a:lnTo>
                  <a:lnTo>
                    <a:pt x="760" y="5605"/>
                  </a:lnTo>
                  <a:lnTo>
                    <a:pt x="760" y="5655"/>
                  </a:lnTo>
                  <a:lnTo>
                    <a:pt x="762" y="5705"/>
                  </a:lnTo>
                  <a:lnTo>
                    <a:pt x="765" y="5755"/>
                  </a:lnTo>
                  <a:lnTo>
                    <a:pt x="769" y="5805"/>
                  </a:lnTo>
                  <a:lnTo>
                    <a:pt x="774" y="5854"/>
                  </a:lnTo>
                  <a:lnTo>
                    <a:pt x="780" y="5903"/>
                  </a:lnTo>
                  <a:lnTo>
                    <a:pt x="785" y="5951"/>
                  </a:lnTo>
                  <a:lnTo>
                    <a:pt x="792" y="6000"/>
                  </a:lnTo>
                  <a:lnTo>
                    <a:pt x="807" y="6096"/>
                  </a:lnTo>
                  <a:lnTo>
                    <a:pt x="822" y="6191"/>
                  </a:lnTo>
                  <a:lnTo>
                    <a:pt x="836" y="6284"/>
                  </a:lnTo>
                  <a:lnTo>
                    <a:pt x="848" y="6376"/>
                  </a:lnTo>
                  <a:lnTo>
                    <a:pt x="854" y="6419"/>
                  </a:lnTo>
                  <a:lnTo>
                    <a:pt x="860" y="6465"/>
                  </a:lnTo>
                  <a:lnTo>
                    <a:pt x="866" y="6517"/>
                  </a:lnTo>
                  <a:lnTo>
                    <a:pt x="874" y="6568"/>
                  </a:lnTo>
                  <a:lnTo>
                    <a:pt x="884" y="6619"/>
                  </a:lnTo>
                  <a:lnTo>
                    <a:pt x="893" y="6667"/>
                  </a:lnTo>
                  <a:lnTo>
                    <a:pt x="899" y="6689"/>
                  </a:lnTo>
                  <a:lnTo>
                    <a:pt x="904" y="6710"/>
                  </a:lnTo>
                  <a:lnTo>
                    <a:pt x="910" y="6728"/>
                  </a:lnTo>
                  <a:lnTo>
                    <a:pt x="917" y="6745"/>
                  </a:lnTo>
                  <a:lnTo>
                    <a:pt x="927" y="6772"/>
                  </a:lnTo>
                  <a:lnTo>
                    <a:pt x="941" y="6811"/>
                  </a:lnTo>
                  <a:lnTo>
                    <a:pt x="957" y="6856"/>
                  </a:lnTo>
                  <a:lnTo>
                    <a:pt x="974" y="6908"/>
                  </a:lnTo>
                  <a:lnTo>
                    <a:pt x="989" y="6958"/>
                  </a:lnTo>
                  <a:lnTo>
                    <a:pt x="1003" y="7006"/>
                  </a:lnTo>
                  <a:lnTo>
                    <a:pt x="1007" y="7028"/>
                  </a:lnTo>
                  <a:lnTo>
                    <a:pt x="1012" y="7046"/>
                  </a:lnTo>
                  <a:lnTo>
                    <a:pt x="1014" y="7063"/>
                  </a:lnTo>
                  <a:lnTo>
                    <a:pt x="1015" y="7076"/>
                  </a:lnTo>
                  <a:lnTo>
                    <a:pt x="1003" y="7099"/>
                  </a:lnTo>
                  <a:lnTo>
                    <a:pt x="974" y="7148"/>
                  </a:lnTo>
                  <a:lnTo>
                    <a:pt x="943" y="7199"/>
                  </a:lnTo>
                  <a:lnTo>
                    <a:pt x="926" y="7230"/>
                  </a:lnTo>
                  <a:lnTo>
                    <a:pt x="923" y="7242"/>
                  </a:lnTo>
                  <a:lnTo>
                    <a:pt x="917" y="7264"/>
                  </a:lnTo>
                  <a:lnTo>
                    <a:pt x="909" y="7294"/>
                  </a:lnTo>
                  <a:lnTo>
                    <a:pt x="902" y="7328"/>
                  </a:lnTo>
                  <a:lnTo>
                    <a:pt x="894" y="7363"/>
                  </a:lnTo>
                  <a:lnTo>
                    <a:pt x="888" y="7392"/>
                  </a:lnTo>
                  <a:lnTo>
                    <a:pt x="884" y="7414"/>
                  </a:lnTo>
                  <a:lnTo>
                    <a:pt x="881" y="7426"/>
                  </a:lnTo>
                  <a:lnTo>
                    <a:pt x="881" y="7436"/>
                  </a:lnTo>
                  <a:lnTo>
                    <a:pt x="883" y="7461"/>
                  </a:lnTo>
                  <a:lnTo>
                    <a:pt x="886" y="7482"/>
                  </a:lnTo>
                  <a:lnTo>
                    <a:pt x="887" y="7491"/>
                  </a:lnTo>
                  <a:lnTo>
                    <a:pt x="891" y="7499"/>
                  </a:lnTo>
                  <a:lnTo>
                    <a:pt x="893" y="7507"/>
                  </a:lnTo>
                  <a:lnTo>
                    <a:pt x="896" y="7514"/>
                  </a:lnTo>
                  <a:lnTo>
                    <a:pt x="900" y="7519"/>
                  </a:lnTo>
                  <a:lnTo>
                    <a:pt x="903" y="7525"/>
                  </a:lnTo>
                  <a:lnTo>
                    <a:pt x="908" y="7530"/>
                  </a:lnTo>
                  <a:lnTo>
                    <a:pt x="912" y="7533"/>
                  </a:lnTo>
                  <a:lnTo>
                    <a:pt x="921" y="7540"/>
                  </a:lnTo>
                  <a:lnTo>
                    <a:pt x="933" y="7544"/>
                  </a:lnTo>
                  <a:lnTo>
                    <a:pt x="943" y="7548"/>
                  </a:lnTo>
                  <a:lnTo>
                    <a:pt x="956" y="7551"/>
                  </a:lnTo>
                  <a:lnTo>
                    <a:pt x="967" y="7552"/>
                  </a:lnTo>
                  <a:lnTo>
                    <a:pt x="980" y="7555"/>
                  </a:lnTo>
                  <a:lnTo>
                    <a:pt x="991" y="7557"/>
                  </a:lnTo>
                  <a:lnTo>
                    <a:pt x="1004" y="7560"/>
                  </a:lnTo>
                  <a:lnTo>
                    <a:pt x="1015" y="7564"/>
                  </a:lnTo>
                  <a:lnTo>
                    <a:pt x="1025" y="7570"/>
                  </a:lnTo>
                  <a:lnTo>
                    <a:pt x="1248" y="7570"/>
                  </a:lnTo>
                  <a:lnTo>
                    <a:pt x="1300" y="7541"/>
                  </a:lnTo>
                  <a:lnTo>
                    <a:pt x="1338" y="7523"/>
                  </a:lnTo>
                  <a:lnTo>
                    <a:pt x="1352" y="7515"/>
                  </a:lnTo>
                  <a:lnTo>
                    <a:pt x="1364" y="7508"/>
                  </a:lnTo>
                  <a:lnTo>
                    <a:pt x="1373" y="7501"/>
                  </a:lnTo>
                  <a:lnTo>
                    <a:pt x="1380" y="7493"/>
                  </a:lnTo>
                  <a:lnTo>
                    <a:pt x="1383" y="7490"/>
                  </a:lnTo>
                  <a:lnTo>
                    <a:pt x="1386" y="7484"/>
                  </a:lnTo>
                  <a:lnTo>
                    <a:pt x="1387" y="7479"/>
                  </a:lnTo>
                  <a:lnTo>
                    <a:pt x="1389" y="7472"/>
                  </a:lnTo>
                  <a:lnTo>
                    <a:pt x="1391" y="7459"/>
                  </a:lnTo>
                  <a:lnTo>
                    <a:pt x="1392" y="7442"/>
                  </a:lnTo>
                  <a:lnTo>
                    <a:pt x="1392" y="7392"/>
                  </a:lnTo>
                  <a:lnTo>
                    <a:pt x="1392" y="7323"/>
                  </a:lnTo>
                  <a:lnTo>
                    <a:pt x="1394" y="7311"/>
                  </a:lnTo>
                  <a:lnTo>
                    <a:pt x="1396" y="7301"/>
                  </a:lnTo>
                  <a:lnTo>
                    <a:pt x="1399" y="7291"/>
                  </a:lnTo>
                  <a:lnTo>
                    <a:pt x="1404" y="7282"/>
                  </a:lnTo>
                  <a:lnTo>
                    <a:pt x="1415" y="7263"/>
                  </a:lnTo>
                  <a:lnTo>
                    <a:pt x="1429" y="7246"/>
                  </a:lnTo>
                  <a:lnTo>
                    <a:pt x="1442" y="7228"/>
                  </a:lnTo>
                  <a:lnTo>
                    <a:pt x="1453" y="7210"/>
                  </a:lnTo>
                  <a:lnTo>
                    <a:pt x="1458" y="7200"/>
                  </a:lnTo>
                  <a:lnTo>
                    <a:pt x="1460" y="7190"/>
                  </a:lnTo>
                  <a:lnTo>
                    <a:pt x="1461" y="7180"/>
                  </a:lnTo>
                  <a:lnTo>
                    <a:pt x="1461" y="7168"/>
                  </a:lnTo>
                  <a:lnTo>
                    <a:pt x="1447" y="7055"/>
                  </a:lnTo>
                  <a:lnTo>
                    <a:pt x="1461" y="7036"/>
                  </a:lnTo>
                  <a:lnTo>
                    <a:pt x="1474" y="7014"/>
                  </a:lnTo>
                  <a:lnTo>
                    <a:pt x="1485" y="6990"/>
                  </a:lnTo>
                  <a:lnTo>
                    <a:pt x="1495" y="6965"/>
                  </a:lnTo>
                  <a:lnTo>
                    <a:pt x="1499" y="6952"/>
                  </a:lnTo>
                  <a:lnTo>
                    <a:pt x="1503" y="6939"/>
                  </a:lnTo>
                  <a:lnTo>
                    <a:pt x="1507" y="6925"/>
                  </a:lnTo>
                  <a:lnTo>
                    <a:pt x="1509" y="6911"/>
                  </a:lnTo>
                  <a:lnTo>
                    <a:pt x="1511" y="6896"/>
                  </a:lnTo>
                  <a:lnTo>
                    <a:pt x="1513" y="6882"/>
                  </a:lnTo>
                  <a:lnTo>
                    <a:pt x="1514" y="6866"/>
                  </a:lnTo>
                  <a:lnTo>
                    <a:pt x="1515" y="6850"/>
                  </a:lnTo>
                  <a:lnTo>
                    <a:pt x="1515" y="6777"/>
                  </a:lnTo>
                  <a:lnTo>
                    <a:pt x="1514" y="6768"/>
                  </a:lnTo>
                  <a:lnTo>
                    <a:pt x="1513" y="6759"/>
                  </a:lnTo>
                  <a:lnTo>
                    <a:pt x="1511" y="6750"/>
                  </a:lnTo>
                  <a:lnTo>
                    <a:pt x="1509" y="6741"/>
                  </a:lnTo>
                  <a:lnTo>
                    <a:pt x="1503" y="6721"/>
                  </a:lnTo>
                  <a:lnTo>
                    <a:pt x="1495" y="6702"/>
                  </a:lnTo>
                  <a:lnTo>
                    <a:pt x="1477" y="6662"/>
                  </a:lnTo>
                  <a:lnTo>
                    <a:pt x="1455" y="6621"/>
                  </a:lnTo>
                  <a:lnTo>
                    <a:pt x="1445" y="6601"/>
                  </a:lnTo>
                  <a:lnTo>
                    <a:pt x="1435" y="6581"/>
                  </a:lnTo>
                  <a:lnTo>
                    <a:pt x="1426" y="6561"/>
                  </a:lnTo>
                  <a:lnTo>
                    <a:pt x="1419" y="6542"/>
                  </a:lnTo>
                  <a:lnTo>
                    <a:pt x="1413" y="6523"/>
                  </a:lnTo>
                  <a:lnTo>
                    <a:pt x="1410" y="6504"/>
                  </a:lnTo>
                  <a:lnTo>
                    <a:pt x="1408" y="6495"/>
                  </a:lnTo>
                  <a:lnTo>
                    <a:pt x="1408" y="6487"/>
                  </a:lnTo>
                  <a:lnTo>
                    <a:pt x="1408" y="6478"/>
                  </a:lnTo>
                  <a:lnTo>
                    <a:pt x="1410" y="6470"/>
                  </a:lnTo>
                  <a:lnTo>
                    <a:pt x="1437" y="6201"/>
                  </a:lnTo>
                  <a:lnTo>
                    <a:pt x="1437" y="6181"/>
                  </a:lnTo>
                  <a:lnTo>
                    <a:pt x="1436" y="6172"/>
                  </a:lnTo>
                  <a:lnTo>
                    <a:pt x="1435" y="6163"/>
                  </a:lnTo>
                  <a:lnTo>
                    <a:pt x="1434" y="6156"/>
                  </a:lnTo>
                  <a:lnTo>
                    <a:pt x="1431" y="6150"/>
                  </a:lnTo>
                  <a:lnTo>
                    <a:pt x="1426" y="6140"/>
                  </a:lnTo>
                  <a:lnTo>
                    <a:pt x="1420" y="6132"/>
                  </a:lnTo>
                  <a:lnTo>
                    <a:pt x="1414" y="6125"/>
                  </a:lnTo>
                  <a:lnTo>
                    <a:pt x="1408" y="6118"/>
                  </a:lnTo>
                  <a:lnTo>
                    <a:pt x="1406" y="6115"/>
                  </a:lnTo>
                  <a:lnTo>
                    <a:pt x="1405" y="6110"/>
                  </a:lnTo>
                  <a:lnTo>
                    <a:pt x="1404" y="6104"/>
                  </a:lnTo>
                  <a:lnTo>
                    <a:pt x="1404" y="6099"/>
                  </a:lnTo>
                  <a:lnTo>
                    <a:pt x="1404" y="6078"/>
                  </a:lnTo>
                  <a:lnTo>
                    <a:pt x="1404" y="6057"/>
                  </a:lnTo>
                  <a:lnTo>
                    <a:pt x="1405" y="6038"/>
                  </a:lnTo>
                  <a:lnTo>
                    <a:pt x="1406" y="6017"/>
                  </a:lnTo>
                  <a:lnTo>
                    <a:pt x="1408" y="5998"/>
                  </a:lnTo>
                  <a:lnTo>
                    <a:pt x="1413" y="5960"/>
                  </a:lnTo>
                  <a:lnTo>
                    <a:pt x="1421" y="5924"/>
                  </a:lnTo>
                  <a:lnTo>
                    <a:pt x="1429" y="5888"/>
                  </a:lnTo>
                  <a:lnTo>
                    <a:pt x="1438" y="5854"/>
                  </a:lnTo>
                  <a:lnTo>
                    <a:pt x="1448" y="5820"/>
                  </a:lnTo>
                  <a:lnTo>
                    <a:pt x="1459" y="5788"/>
                  </a:lnTo>
                  <a:lnTo>
                    <a:pt x="1479" y="5726"/>
                  </a:lnTo>
                  <a:lnTo>
                    <a:pt x="1496" y="5668"/>
                  </a:lnTo>
                  <a:lnTo>
                    <a:pt x="1504" y="5640"/>
                  </a:lnTo>
                  <a:lnTo>
                    <a:pt x="1509" y="5614"/>
                  </a:lnTo>
                  <a:lnTo>
                    <a:pt x="1513" y="5589"/>
                  </a:lnTo>
                  <a:lnTo>
                    <a:pt x="1515" y="5564"/>
                  </a:lnTo>
                  <a:lnTo>
                    <a:pt x="1513" y="5504"/>
                  </a:lnTo>
                  <a:lnTo>
                    <a:pt x="1510" y="5428"/>
                  </a:lnTo>
                  <a:lnTo>
                    <a:pt x="1506" y="5340"/>
                  </a:lnTo>
                  <a:lnTo>
                    <a:pt x="1501" y="5247"/>
                  </a:lnTo>
                  <a:lnTo>
                    <a:pt x="1499" y="5158"/>
                  </a:lnTo>
                  <a:lnTo>
                    <a:pt x="1496" y="5079"/>
                  </a:lnTo>
                  <a:lnTo>
                    <a:pt x="1498" y="5045"/>
                  </a:lnTo>
                  <a:lnTo>
                    <a:pt x="1499" y="5016"/>
                  </a:lnTo>
                  <a:lnTo>
                    <a:pt x="1500" y="4993"/>
                  </a:lnTo>
                  <a:lnTo>
                    <a:pt x="1503" y="4977"/>
                  </a:lnTo>
                  <a:lnTo>
                    <a:pt x="1508" y="4958"/>
                  </a:lnTo>
                  <a:lnTo>
                    <a:pt x="1513" y="4932"/>
                  </a:lnTo>
                  <a:lnTo>
                    <a:pt x="1517" y="4902"/>
                  </a:lnTo>
                  <a:lnTo>
                    <a:pt x="1522" y="4868"/>
                  </a:lnTo>
                  <a:lnTo>
                    <a:pt x="1530" y="4789"/>
                  </a:lnTo>
                  <a:lnTo>
                    <a:pt x="1537" y="4704"/>
                  </a:lnTo>
                  <a:lnTo>
                    <a:pt x="1543" y="4617"/>
                  </a:lnTo>
                  <a:lnTo>
                    <a:pt x="1549" y="4536"/>
                  </a:lnTo>
                  <a:lnTo>
                    <a:pt x="1555" y="4465"/>
                  </a:lnTo>
                  <a:lnTo>
                    <a:pt x="1558" y="4412"/>
                  </a:lnTo>
                  <a:lnTo>
                    <a:pt x="1563" y="4420"/>
                  </a:lnTo>
                  <a:lnTo>
                    <a:pt x="1569" y="4430"/>
                  </a:lnTo>
                  <a:lnTo>
                    <a:pt x="1573" y="4442"/>
                  </a:lnTo>
                  <a:lnTo>
                    <a:pt x="1578" y="4458"/>
                  </a:lnTo>
                  <a:lnTo>
                    <a:pt x="1587" y="4495"/>
                  </a:lnTo>
                  <a:lnTo>
                    <a:pt x="1595" y="4541"/>
                  </a:lnTo>
                  <a:lnTo>
                    <a:pt x="1604" y="4592"/>
                  </a:lnTo>
                  <a:lnTo>
                    <a:pt x="1612" y="4648"/>
                  </a:lnTo>
                  <a:lnTo>
                    <a:pt x="1620" y="4709"/>
                  </a:lnTo>
                  <a:lnTo>
                    <a:pt x="1627" y="4771"/>
                  </a:lnTo>
                  <a:lnTo>
                    <a:pt x="1634" y="4835"/>
                  </a:lnTo>
                  <a:lnTo>
                    <a:pt x="1641" y="4897"/>
                  </a:lnTo>
                  <a:lnTo>
                    <a:pt x="1645" y="4958"/>
                  </a:lnTo>
                  <a:lnTo>
                    <a:pt x="1650" y="5016"/>
                  </a:lnTo>
                  <a:lnTo>
                    <a:pt x="1653" y="5071"/>
                  </a:lnTo>
                  <a:lnTo>
                    <a:pt x="1657" y="5119"/>
                  </a:lnTo>
                  <a:lnTo>
                    <a:pt x="1658" y="5160"/>
                  </a:lnTo>
                  <a:lnTo>
                    <a:pt x="1659" y="5193"/>
                  </a:lnTo>
                  <a:lnTo>
                    <a:pt x="1659" y="5252"/>
                  </a:lnTo>
                  <a:lnTo>
                    <a:pt x="1661" y="5305"/>
                  </a:lnTo>
                  <a:lnTo>
                    <a:pt x="1665" y="5356"/>
                  </a:lnTo>
                  <a:lnTo>
                    <a:pt x="1669" y="5405"/>
                  </a:lnTo>
                  <a:lnTo>
                    <a:pt x="1674" y="5452"/>
                  </a:lnTo>
                  <a:lnTo>
                    <a:pt x="1681" y="5500"/>
                  </a:lnTo>
                  <a:lnTo>
                    <a:pt x="1690" y="5548"/>
                  </a:lnTo>
                  <a:lnTo>
                    <a:pt x="1699" y="5599"/>
                  </a:lnTo>
                  <a:lnTo>
                    <a:pt x="1705" y="5632"/>
                  </a:lnTo>
                  <a:lnTo>
                    <a:pt x="1708" y="5663"/>
                  </a:lnTo>
                  <a:lnTo>
                    <a:pt x="1710" y="5689"/>
                  </a:lnTo>
                  <a:lnTo>
                    <a:pt x="1711" y="5715"/>
                  </a:lnTo>
                  <a:lnTo>
                    <a:pt x="1713" y="5758"/>
                  </a:lnTo>
                  <a:lnTo>
                    <a:pt x="1713" y="5797"/>
                  </a:lnTo>
                  <a:lnTo>
                    <a:pt x="1714" y="5815"/>
                  </a:lnTo>
                  <a:lnTo>
                    <a:pt x="1717" y="5833"/>
                  </a:lnTo>
                  <a:lnTo>
                    <a:pt x="1721" y="5852"/>
                  </a:lnTo>
                  <a:lnTo>
                    <a:pt x="1727" y="5871"/>
                  </a:lnTo>
                  <a:lnTo>
                    <a:pt x="1737" y="5892"/>
                  </a:lnTo>
                  <a:lnTo>
                    <a:pt x="1748" y="5915"/>
                  </a:lnTo>
                  <a:lnTo>
                    <a:pt x="1763" y="5939"/>
                  </a:lnTo>
                  <a:lnTo>
                    <a:pt x="1781" y="5965"/>
                  </a:lnTo>
                  <a:lnTo>
                    <a:pt x="1780" y="5989"/>
                  </a:lnTo>
                  <a:lnTo>
                    <a:pt x="1780" y="6014"/>
                  </a:lnTo>
                  <a:lnTo>
                    <a:pt x="1780" y="6038"/>
                  </a:lnTo>
                  <a:lnTo>
                    <a:pt x="1780" y="6062"/>
                  </a:lnTo>
                  <a:lnTo>
                    <a:pt x="1781" y="6086"/>
                  </a:lnTo>
                  <a:lnTo>
                    <a:pt x="1782" y="6109"/>
                  </a:lnTo>
                  <a:lnTo>
                    <a:pt x="1785" y="6132"/>
                  </a:lnTo>
                  <a:lnTo>
                    <a:pt x="1788" y="6155"/>
                  </a:lnTo>
                  <a:lnTo>
                    <a:pt x="1789" y="6164"/>
                  </a:lnTo>
                  <a:lnTo>
                    <a:pt x="1789" y="6173"/>
                  </a:lnTo>
                  <a:lnTo>
                    <a:pt x="1789" y="6182"/>
                  </a:lnTo>
                  <a:lnTo>
                    <a:pt x="1787" y="6191"/>
                  </a:lnTo>
                  <a:lnTo>
                    <a:pt x="1782" y="6209"/>
                  </a:lnTo>
                  <a:lnTo>
                    <a:pt x="1777" y="6228"/>
                  </a:lnTo>
                  <a:lnTo>
                    <a:pt x="1770" y="6248"/>
                  </a:lnTo>
                  <a:lnTo>
                    <a:pt x="1764" y="6271"/>
                  </a:lnTo>
                  <a:lnTo>
                    <a:pt x="1762" y="6283"/>
                  </a:lnTo>
                  <a:lnTo>
                    <a:pt x="1759" y="6296"/>
                  </a:lnTo>
                  <a:lnTo>
                    <a:pt x="1758" y="6310"/>
                  </a:lnTo>
                  <a:lnTo>
                    <a:pt x="1758" y="6325"/>
                  </a:lnTo>
                  <a:lnTo>
                    <a:pt x="1758" y="6353"/>
                  </a:lnTo>
                  <a:lnTo>
                    <a:pt x="1757" y="6381"/>
                  </a:lnTo>
                  <a:lnTo>
                    <a:pt x="1755" y="6406"/>
                  </a:lnTo>
                  <a:lnTo>
                    <a:pt x="1753" y="6431"/>
                  </a:lnTo>
                  <a:lnTo>
                    <a:pt x="1748" y="6478"/>
                  </a:lnTo>
                  <a:lnTo>
                    <a:pt x="1741" y="6523"/>
                  </a:lnTo>
                  <a:lnTo>
                    <a:pt x="1735" y="6565"/>
                  </a:lnTo>
                  <a:lnTo>
                    <a:pt x="1731" y="6607"/>
                  </a:lnTo>
                  <a:lnTo>
                    <a:pt x="1729" y="6629"/>
                  </a:lnTo>
                  <a:lnTo>
                    <a:pt x="1726" y="6651"/>
                  </a:lnTo>
                  <a:lnTo>
                    <a:pt x="1725" y="6672"/>
                  </a:lnTo>
                  <a:lnTo>
                    <a:pt x="1725" y="6695"/>
                  </a:lnTo>
                  <a:lnTo>
                    <a:pt x="1724" y="6798"/>
                  </a:lnTo>
                  <a:lnTo>
                    <a:pt x="1772" y="7095"/>
                  </a:lnTo>
                  <a:lnTo>
                    <a:pt x="1758" y="7096"/>
                  </a:lnTo>
                  <a:lnTo>
                    <a:pt x="1758" y="7148"/>
                  </a:lnTo>
                  <a:lnTo>
                    <a:pt x="1759" y="7159"/>
                  </a:lnTo>
                  <a:lnTo>
                    <a:pt x="1763" y="7170"/>
                  </a:lnTo>
                  <a:lnTo>
                    <a:pt x="1767" y="7181"/>
                  </a:lnTo>
                  <a:lnTo>
                    <a:pt x="1774" y="7191"/>
                  </a:lnTo>
                  <a:lnTo>
                    <a:pt x="1783" y="7203"/>
                  </a:lnTo>
                  <a:lnTo>
                    <a:pt x="1793" y="7213"/>
                  </a:lnTo>
                  <a:lnTo>
                    <a:pt x="1803" y="7222"/>
                  </a:lnTo>
                  <a:lnTo>
                    <a:pt x="1814" y="7231"/>
                  </a:lnTo>
                  <a:lnTo>
                    <a:pt x="1827" y="7240"/>
                  </a:lnTo>
                  <a:lnTo>
                    <a:pt x="1840" y="7247"/>
                  </a:lnTo>
                  <a:lnTo>
                    <a:pt x="1852" y="7254"/>
                  </a:lnTo>
                  <a:lnTo>
                    <a:pt x="1866" y="7260"/>
                  </a:lnTo>
                  <a:lnTo>
                    <a:pt x="1878" y="7266"/>
                  </a:lnTo>
                  <a:lnTo>
                    <a:pt x="1891" y="7269"/>
                  </a:lnTo>
                  <a:lnTo>
                    <a:pt x="1902" y="7270"/>
                  </a:lnTo>
                  <a:lnTo>
                    <a:pt x="1914" y="7271"/>
                  </a:lnTo>
                  <a:lnTo>
                    <a:pt x="1980" y="7271"/>
                  </a:lnTo>
                  <a:lnTo>
                    <a:pt x="1985" y="7288"/>
                  </a:lnTo>
                  <a:lnTo>
                    <a:pt x="1987" y="7304"/>
                  </a:lnTo>
                  <a:lnTo>
                    <a:pt x="1988" y="7318"/>
                  </a:lnTo>
                  <a:lnTo>
                    <a:pt x="1989" y="7332"/>
                  </a:lnTo>
                  <a:lnTo>
                    <a:pt x="1990" y="7355"/>
                  </a:lnTo>
                  <a:lnTo>
                    <a:pt x="1992" y="7375"/>
                  </a:lnTo>
                  <a:lnTo>
                    <a:pt x="1994" y="7384"/>
                  </a:lnTo>
                  <a:lnTo>
                    <a:pt x="1996" y="7394"/>
                  </a:lnTo>
                  <a:lnTo>
                    <a:pt x="2001" y="7402"/>
                  </a:lnTo>
                  <a:lnTo>
                    <a:pt x="2005" y="7411"/>
                  </a:lnTo>
                  <a:lnTo>
                    <a:pt x="2012" y="7419"/>
                  </a:lnTo>
                  <a:lnTo>
                    <a:pt x="2021" y="7428"/>
                  </a:lnTo>
                  <a:lnTo>
                    <a:pt x="2033" y="7437"/>
                  </a:lnTo>
                  <a:lnTo>
                    <a:pt x="2046" y="7446"/>
                  </a:lnTo>
                  <a:lnTo>
                    <a:pt x="2066" y="7459"/>
                  </a:lnTo>
                  <a:lnTo>
                    <a:pt x="2086" y="7469"/>
                  </a:lnTo>
                  <a:lnTo>
                    <a:pt x="2109" y="7479"/>
                  </a:lnTo>
                  <a:lnTo>
                    <a:pt x="2134" y="7490"/>
                  </a:lnTo>
                  <a:lnTo>
                    <a:pt x="2160" y="7496"/>
                  </a:lnTo>
                  <a:lnTo>
                    <a:pt x="2187" y="7503"/>
                  </a:lnTo>
                  <a:lnTo>
                    <a:pt x="2202" y="7506"/>
                  </a:lnTo>
                  <a:lnTo>
                    <a:pt x="2217" y="7507"/>
                  </a:lnTo>
                  <a:lnTo>
                    <a:pt x="2232" y="7508"/>
                  </a:lnTo>
                  <a:lnTo>
                    <a:pt x="2247" y="7508"/>
                  </a:lnTo>
                  <a:lnTo>
                    <a:pt x="2284" y="7508"/>
                  </a:lnTo>
                  <a:lnTo>
                    <a:pt x="2331" y="7507"/>
                  </a:lnTo>
                  <a:lnTo>
                    <a:pt x="2357" y="7504"/>
                  </a:lnTo>
                  <a:lnTo>
                    <a:pt x="2383" y="7503"/>
                  </a:lnTo>
                  <a:lnTo>
                    <a:pt x="2409" y="7500"/>
                  </a:lnTo>
                  <a:lnTo>
                    <a:pt x="2434" y="7498"/>
                  </a:lnTo>
                  <a:lnTo>
                    <a:pt x="2459" y="7493"/>
                  </a:lnTo>
                  <a:lnTo>
                    <a:pt x="2482" y="7488"/>
                  </a:lnTo>
                  <a:lnTo>
                    <a:pt x="2503" y="7483"/>
                  </a:lnTo>
                  <a:lnTo>
                    <a:pt x="2521" y="7476"/>
                  </a:lnTo>
                  <a:lnTo>
                    <a:pt x="2529" y="7471"/>
                  </a:lnTo>
                  <a:lnTo>
                    <a:pt x="2536" y="7468"/>
                  </a:lnTo>
                  <a:lnTo>
                    <a:pt x="2543" y="7463"/>
                  </a:lnTo>
                  <a:lnTo>
                    <a:pt x="2548" y="7459"/>
                  </a:lnTo>
                  <a:lnTo>
                    <a:pt x="2552" y="7453"/>
                  </a:lnTo>
                  <a:lnTo>
                    <a:pt x="2555" y="7447"/>
                  </a:lnTo>
                  <a:lnTo>
                    <a:pt x="2558" y="7442"/>
                  </a:lnTo>
                  <a:lnTo>
                    <a:pt x="2558" y="7436"/>
                  </a:lnTo>
                  <a:lnTo>
                    <a:pt x="2558" y="7426"/>
                  </a:lnTo>
                  <a:lnTo>
                    <a:pt x="2558" y="7412"/>
                  </a:lnTo>
                  <a:lnTo>
                    <a:pt x="2555" y="7398"/>
                  </a:lnTo>
                  <a:lnTo>
                    <a:pt x="2553" y="7383"/>
                  </a:lnTo>
                  <a:lnTo>
                    <a:pt x="2550" y="7370"/>
                  </a:lnTo>
                  <a:lnTo>
                    <a:pt x="2545" y="7356"/>
                  </a:lnTo>
                  <a:lnTo>
                    <a:pt x="2540" y="7342"/>
                  </a:lnTo>
                  <a:lnTo>
                    <a:pt x="2535" y="7328"/>
                  </a:lnTo>
                  <a:lnTo>
                    <a:pt x="2528" y="7314"/>
                  </a:lnTo>
                  <a:lnTo>
                    <a:pt x="2513" y="7286"/>
                  </a:lnTo>
                  <a:lnTo>
                    <a:pt x="2495" y="7259"/>
                  </a:lnTo>
                  <a:lnTo>
                    <a:pt x="2476" y="7232"/>
                  </a:lnTo>
                  <a:lnTo>
                    <a:pt x="2456" y="7205"/>
                  </a:lnTo>
                  <a:lnTo>
                    <a:pt x="2413" y="7155"/>
                  </a:lnTo>
                  <a:lnTo>
                    <a:pt x="2371" y="7107"/>
                  </a:lnTo>
                  <a:lnTo>
                    <a:pt x="2352" y="7085"/>
                  </a:lnTo>
                  <a:lnTo>
                    <a:pt x="2333" y="7063"/>
                  </a:lnTo>
                  <a:lnTo>
                    <a:pt x="2316" y="7043"/>
                  </a:lnTo>
                  <a:lnTo>
                    <a:pt x="2303" y="7024"/>
                  </a:lnTo>
                  <a:lnTo>
                    <a:pt x="2312" y="6992"/>
                  </a:lnTo>
                  <a:lnTo>
                    <a:pt x="2323" y="6952"/>
                  </a:lnTo>
                  <a:lnTo>
                    <a:pt x="2338" y="6908"/>
                  </a:lnTo>
                  <a:lnTo>
                    <a:pt x="2353" y="6862"/>
                  </a:lnTo>
                  <a:lnTo>
                    <a:pt x="2367" y="6816"/>
                  </a:lnTo>
                  <a:lnTo>
                    <a:pt x="2378" y="6775"/>
                  </a:lnTo>
                  <a:lnTo>
                    <a:pt x="2384" y="6757"/>
                  </a:lnTo>
                  <a:lnTo>
                    <a:pt x="2387" y="6741"/>
                  </a:lnTo>
                  <a:lnTo>
                    <a:pt x="2389" y="6727"/>
                  </a:lnTo>
                  <a:lnTo>
                    <a:pt x="2392" y="6716"/>
                  </a:lnTo>
                  <a:lnTo>
                    <a:pt x="2394" y="6663"/>
                  </a:lnTo>
                  <a:lnTo>
                    <a:pt x="2396" y="6613"/>
                  </a:lnTo>
                  <a:lnTo>
                    <a:pt x="2396" y="6566"/>
                  </a:lnTo>
                  <a:lnTo>
                    <a:pt x="2397" y="6519"/>
                  </a:lnTo>
                  <a:lnTo>
                    <a:pt x="2399" y="6473"/>
                  </a:lnTo>
                  <a:lnTo>
                    <a:pt x="2400" y="6428"/>
                  </a:lnTo>
                  <a:lnTo>
                    <a:pt x="2402" y="6405"/>
                  </a:lnTo>
                  <a:lnTo>
                    <a:pt x="2404" y="6381"/>
                  </a:lnTo>
                  <a:lnTo>
                    <a:pt x="2408" y="6357"/>
                  </a:lnTo>
                  <a:lnTo>
                    <a:pt x="2411" y="6333"/>
                  </a:lnTo>
                  <a:lnTo>
                    <a:pt x="2416" y="6300"/>
                  </a:lnTo>
                  <a:lnTo>
                    <a:pt x="2420" y="6262"/>
                  </a:lnTo>
                  <a:lnTo>
                    <a:pt x="2425" y="6219"/>
                  </a:lnTo>
                  <a:lnTo>
                    <a:pt x="2428" y="6171"/>
                  </a:lnTo>
                  <a:lnTo>
                    <a:pt x="2434" y="6068"/>
                  </a:lnTo>
                  <a:lnTo>
                    <a:pt x="2440" y="5957"/>
                  </a:lnTo>
                  <a:lnTo>
                    <a:pt x="2443" y="5847"/>
                  </a:lnTo>
                  <a:lnTo>
                    <a:pt x="2445" y="5742"/>
                  </a:lnTo>
                  <a:lnTo>
                    <a:pt x="2447" y="5649"/>
                  </a:lnTo>
                  <a:lnTo>
                    <a:pt x="2447" y="5574"/>
                  </a:lnTo>
                  <a:lnTo>
                    <a:pt x="2445" y="5477"/>
                  </a:lnTo>
                  <a:lnTo>
                    <a:pt x="2445" y="5377"/>
                  </a:lnTo>
                  <a:lnTo>
                    <a:pt x="2444" y="5277"/>
                  </a:lnTo>
                  <a:lnTo>
                    <a:pt x="2444" y="5177"/>
                  </a:lnTo>
                  <a:lnTo>
                    <a:pt x="2445" y="5078"/>
                  </a:lnTo>
                  <a:lnTo>
                    <a:pt x="2448" y="4980"/>
                  </a:lnTo>
                  <a:lnTo>
                    <a:pt x="2451" y="4885"/>
                  </a:lnTo>
                  <a:lnTo>
                    <a:pt x="2458" y="4792"/>
                  </a:lnTo>
                  <a:lnTo>
                    <a:pt x="2459" y="4771"/>
                  </a:lnTo>
                  <a:lnTo>
                    <a:pt x="2460" y="4748"/>
                  </a:lnTo>
                  <a:lnTo>
                    <a:pt x="2460" y="4724"/>
                  </a:lnTo>
                  <a:lnTo>
                    <a:pt x="2459" y="4698"/>
                  </a:lnTo>
                  <a:lnTo>
                    <a:pt x="2458" y="4647"/>
                  </a:lnTo>
                  <a:lnTo>
                    <a:pt x="2456" y="4596"/>
                  </a:lnTo>
                  <a:lnTo>
                    <a:pt x="2455" y="4543"/>
                  </a:lnTo>
                  <a:lnTo>
                    <a:pt x="2455" y="4494"/>
                  </a:lnTo>
                  <a:lnTo>
                    <a:pt x="2455" y="4470"/>
                  </a:lnTo>
                  <a:lnTo>
                    <a:pt x="2457" y="4447"/>
                  </a:lnTo>
                  <a:lnTo>
                    <a:pt x="2459" y="4425"/>
                  </a:lnTo>
                  <a:lnTo>
                    <a:pt x="2463" y="4406"/>
                  </a:lnTo>
                  <a:lnTo>
                    <a:pt x="2465" y="4386"/>
                  </a:lnTo>
                  <a:lnTo>
                    <a:pt x="2468" y="4367"/>
                  </a:lnTo>
                  <a:lnTo>
                    <a:pt x="2471" y="4344"/>
                  </a:lnTo>
                  <a:lnTo>
                    <a:pt x="2473" y="4321"/>
                  </a:lnTo>
                  <a:lnTo>
                    <a:pt x="2474" y="4297"/>
                  </a:lnTo>
                  <a:lnTo>
                    <a:pt x="2476" y="4271"/>
                  </a:lnTo>
                  <a:lnTo>
                    <a:pt x="2478" y="4245"/>
                  </a:lnTo>
                  <a:lnTo>
                    <a:pt x="2478" y="4218"/>
                  </a:lnTo>
                  <a:lnTo>
                    <a:pt x="2522" y="4221"/>
                  </a:lnTo>
                  <a:lnTo>
                    <a:pt x="2530" y="4220"/>
                  </a:lnTo>
                  <a:lnTo>
                    <a:pt x="2540" y="4217"/>
                  </a:lnTo>
                  <a:lnTo>
                    <a:pt x="2552" y="4214"/>
                  </a:lnTo>
                  <a:lnTo>
                    <a:pt x="2564" y="4208"/>
                  </a:lnTo>
                  <a:lnTo>
                    <a:pt x="2593" y="4194"/>
                  </a:lnTo>
                  <a:lnTo>
                    <a:pt x="2623" y="4178"/>
                  </a:lnTo>
                  <a:lnTo>
                    <a:pt x="2650" y="4160"/>
                  </a:lnTo>
                  <a:lnTo>
                    <a:pt x="2675" y="4142"/>
                  </a:lnTo>
                  <a:lnTo>
                    <a:pt x="2684" y="4134"/>
                  </a:lnTo>
                  <a:lnTo>
                    <a:pt x="2692" y="4126"/>
                  </a:lnTo>
                  <a:lnTo>
                    <a:pt x="2699" y="4118"/>
                  </a:lnTo>
                  <a:lnTo>
                    <a:pt x="2703" y="4112"/>
                  </a:lnTo>
                  <a:lnTo>
                    <a:pt x="2710" y="4092"/>
                  </a:lnTo>
                  <a:lnTo>
                    <a:pt x="2719" y="4064"/>
                  </a:lnTo>
                  <a:lnTo>
                    <a:pt x="2730" y="4033"/>
                  </a:lnTo>
                  <a:lnTo>
                    <a:pt x="2740" y="3999"/>
                  </a:lnTo>
                  <a:lnTo>
                    <a:pt x="2751" y="3965"/>
                  </a:lnTo>
                  <a:lnTo>
                    <a:pt x="2760" y="3934"/>
                  </a:lnTo>
                  <a:lnTo>
                    <a:pt x="2767" y="3909"/>
                  </a:lnTo>
                  <a:lnTo>
                    <a:pt x="2769" y="3890"/>
                  </a:lnTo>
                  <a:lnTo>
                    <a:pt x="2792" y="3880"/>
                  </a:lnTo>
                  <a:lnTo>
                    <a:pt x="2819" y="3222"/>
                  </a:lnTo>
                  <a:lnTo>
                    <a:pt x="2818" y="3205"/>
                  </a:lnTo>
                  <a:lnTo>
                    <a:pt x="2817" y="3154"/>
                  </a:lnTo>
                  <a:lnTo>
                    <a:pt x="2814" y="3077"/>
                  </a:lnTo>
                  <a:lnTo>
                    <a:pt x="2810" y="2976"/>
                  </a:lnTo>
                  <a:lnTo>
                    <a:pt x="2806" y="2855"/>
                  </a:lnTo>
                  <a:lnTo>
                    <a:pt x="2801" y="2720"/>
                  </a:lnTo>
                  <a:lnTo>
                    <a:pt x="2797" y="2575"/>
                  </a:lnTo>
                  <a:lnTo>
                    <a:pt x="2791" y="2424"/>
                  </a:lnTo>
                  <a:lnTo>
                    <a:pt x="2786" y="2271"/>
                  </a:lnTo>
                  <a:lnTo>
                    <a:pt x="2782" y="2121"/>
                  </a:lnTo>
                  <a:lnTo>
                    <a:pt x="2777" y="1979"/>
                  </a:lnTo>
                  <a:lnTo>
                    <a:pt x="2774" y="1849"/>
                  </a:lnTo>
                  <a:lnTo>
                    <a:pt x="2770" y="1735"/>
                  </a:lnTo>
                  <a:lnTo>
                    <a:pt x="2768" y="1640"/>
                  </a:lnTo>
                  <a:lnTo>
                    <a:pt x="2767" y="1571"/>
                  </a:lnTo>
                  <a:lnTo>
                    <a:pt x="2768" y="1531"/>
                  </a:lnTo>
                  <a:lnTo>
                    <a:pt x="2768" y="1493"/>
                  </a:lnTo>
                  <a:lnTo>
                    <a:pt x="2764" y="1441"/>
                  </a:lnTo>
                  <a:lnTo>
                    <a:pt x="2760" y="1382"/>
                  </a:lnTo>
                  <a:lnTo>
                    <a:pt x="2754" y="1320"/>
                  </a:lnTo>
                  <a:lnTo>
                    <a:pt x="2746" y="1259"/>
                  </a:lnTo>
                  <a:lnTo>
                    <a:pt x="2737" y="1206"/>
                  </a:lnTo>
                  <a:lnTo>
                    <a:pt x="2732" y="1184"/>
                  </a:lnTo>
                  <a:lnTo>
                    <a:pt x="2728" y="1165"/>
                  </a:lnTo>
                  <a:lnTo>
                    <a:pt x="2722" y="1150"/>
                  </a:lnTo>
                  <a:lnTo>
                    <a:pt x="2718" y="1138"/>
                  </a:lnTo>
                  <a:lnTo>
                    <a:pt x="2712" y="1130"/>
                  </a:lnTo>
                  <a:lnTo>
                    <a:pt x="2702" y="1119"/>
                  </a:lnTo>
                  <a:lnTo>
                    <a:pt x="2690" y="1106"/>
                  </a:lnTo>
                  <a:lnTo>
                    <a:pt x="2674" y="1091"/>
                  </a:lnTo>
                  <a:lnTo>
                    <a:pt x="2636" y="1057"/>
                  </a:lnTo>
                  <a:lnTo>
                    <a:pt x="2588" y="1018"/>
                  </a:lnTo>
                  <a:lnTo>
                    <a:pt x="2532" y="975"/>
                  </a:lnTo>
                  <a:lnTo>
                    <a:pt x="2471" y="930"/>
                  </a:lnTo>
                  <a:lnTo>
                    <a:pt x="2436" y="906"/>
                  </a:lnTo>
                  <a:lnTo>
                    <a:pt x="2402" y="883"/>
                  </a:lnTo>
                  <a:lnTo>
                    <a:pt x="2367" y="861"/>
                  </a:lnTo>
                  <a:lnTo>
                    <a:pt x="2329" y="838"/>
                  </a:lnTo>
                  <a:lnTo>
                    <a:pt x="2313" y="827"/>
                  </a:lnTo>
                  <a:lnTo>
                    <a:pt x="2296" y="818"/>
                  </a:lnTo>
                  <a:lnTo>
                    <a:pt x="2277" y="809"/>
                  </a:lnTo>
                  <a:lnTo>
                    <a:pt x="2259" y="801"/>
                  </a:lnTo>
                  <a:lnTo>
                    <a:pt x="2221" y="785"/>
                  </a:lnTo>
                  <a:lnTo>
                    <a:pt x="2184" y="771"/>
                  </a:lnTo>
                  <a:lnTo>
                    <a:pt x="2145" y="760"/>
                  </a:lnTo>
                  <a:lnTo>
                    <a:pt x="2106" y="750"/>
                  </a:lnTo>
                  <a:lnTo>
                    <a:pt x="2068" y="741"/>
                  </a:lnTo>
                  <a:lnTo>
                    <a:pt x="2032" y="733"/>
                  </a:lnTo>
                  <a:lnTo>
                    <a:pt x="1996" y="727"/>
                  </a:lnTo>
                  <a:lnTo>
                    <a:pt x="1963" y="721"/>
                  </a:lnTo>
                  <a:lnTo>
                    <a:pt x="1933" y="717"/>
                  </a:lnTo>
                  <a:lnTo>
                    <a:pt x="1906" y="714"/>
                  </a:lnTo>
                  <a:lnTo>
                    <a:pt x="1864" y="710"/>
                  </a:lnTo>
                  <a:lnTo>
                    <a:pt x="1842" y="709"/>
                  </a:lnTo>
                  <a:lnTo>
                    <a:pt x="1862" y="635"/>
                  </a:lnTo>
                  <a:close/>
                  <a:moveTo>
                    <a:pt x="2480" y="4113"/>
                  </a:moveTo>
                  <a:lnTo>
                    <a:pt x="2480" y="4078"/>
                  </a:lnTo>
                  <a:lnTo>
                    <a:pt x="2486" y="4068"/>
                  </a:lnTo>
                  <a:lnTo>
                    <a:pt x="2490" y="4055"/>
                  </a:lnTo>
                  <a:lnTo>
                    <a:pt x="2494" y="4041"/>
                  </a:lnTo>
                  <a:lnTo>
                    <a:pt x="2497" y="4028"/>
                  </a:lnTo>
                  <a:lnTo>
                    <a:pt x="2502" y="3998"/>
                  </a:lnTo>
                  <a:lnTo>
                    <a:pt x="2507" y="3969"/>
                  </a:lnTo>
                  <a:lnTo>
                    <a:pt x="2510" y="3956"/>
                  </a:lnTo>
                  <a:lnTo>
                    <a:pt x="2512" y="3943"/>
                  </a:lnTo>
                  <a:lnTo>
                    <a:pt x="2515" y="3932"/>
                  </a:lnTo>
                  <a:lnTo>
                    <a:pt x="2520" y="3921"/>
                  </a:lnTo>
                  <a:lnTo>
                    <a:pt x="2524" y="3913"/>
                  </a:lnTo>
                  <a:lnTo>
                    <a:pt x="2531" y="3906"/>
                  </a:lnTo>
                  <a:lnTo>
                    <a:pt x="2535" y="3904"/>
                  </a:lnTo>
                  <a:lnTo>
                    <a:pt x="2538" y="3903"/>
                  </a:lnTo>
                  <a:lnTo>
                    <a:pt x="2542" y="3902"/>
                  </a:lnTo>
                  <a:lnTo>
                    <a:pt x="2546" y="3902"/>
                  </a:lnTo>
                  <a:lnTo>
                    <a:pt x="2579" y="3903"/>
                  </a:lnTo>
                  <a:lnTo>
                    <a:pt x="2579" y="3919"/>
                  </a:lnTo>
                  <a:lnTo>
                    <a:pt x="2580" y="3929"/>
                  </a:lnTo>
                  <a:lnTo>
                    <a:pt x="2582" y="3937"/>
                  </a:lnTo>
                  <a:lnTo>
                    <a:pt x="2584" y="3943"/>
                  </a:lnTo>
                  <a:lnTo>
                    <a:pt x="2585" y="3949"/>
                  </a:lnTo>
                  <a:lnTo>
                    <a:pt x="2587" y="3956"/>
                  </a:lnTo>
                  <a:lnTo>
                    <a:pt x="2587" y="3964"/>
                  </a:lnTo>
                  <a:lnTo>
                    <a:pt x="2587" y="3976"/>
                  </a:lnTo>
                  <a:lnTo>
                    <a:pt x="2586" y="3988"/>
                  </a:lnTo>
                  <a:lnTo>
                    <a:pt x="2585" y="3996"/>
                  </a:lnTo>
                  <a:lnTo>
                    <a:pt x="2583" y="4002"/>
                  </a:lnTo>
                  <a:lnTo>
                    <a:pt x="2580" y="4008"/>
                  </a:lnTo>
                  <a:lnTo>
                    <a:pt x="2579" y="4014"/>
                  </a:lnTo>
                  <a:lnTo>
                    <a:pt x="2577" y="4021"/>
                  </a:lnTo>
                  <a:lnTo>
                    <a:pt x="2575" y="4032"/>
                  </a:lnTo>
                  <a:lnTo>
                    <a:pt x="2574" y="4047"/>
                  </a:lnTo>
                  <a:lnTo>
                    <a:pt x="2566" y="4039"/>
                  </a:lnTo>
                  <a:lnTo>
                    <a:pt x="2495" y="4096"/>
                  </a:lnTo>
                  <a:lnTo>
                    <a:pt x="2503" y="4104"/>
                  </a:lnTo>
                  <a:lnTo>
                    <a:pt x="2480" y="411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kern="0">
                <a:solidFill>
                  <a:srgbClr val="FCFCFC">
                    <a:lumMod val="7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56377" y="1581152"/>
              <a:ext cx="88900" cy="638175"/>
            </a:xfrm>
            <a:custGeom>
              <a:avLst/>
              <a:gdLst/>
              <a:ahLst/>
              <a:cxnLst>
                <a:cxn ang="0">
                  <a:pos x="105" y="0"/>
                </a:cxn>
                <a:cxn ang="0">
                  <a:pos x="0" y="2012"/>
                </a:cxn>
                <a:cxn ang="0">
                  <a:pos x="187" y="2412"/>
                </a:cxn>
                <a:cxn ang="0">
                  <a:pos x="334" y="2129"/>
                </a:cxn>
                <a:cxn ang="0">
                  <a:pos x="229" y="8"/>
                </a:cxn>
                <a:cxn ang="0">
                  <a:pos x="105" y="0"/>
                </a:cxn>
              </a:cxnLst>
              <a:rect l="0" t="0" r="r" b="b"/>
              <a:pathLst>
                <a:path w="334" h="2412">
                  <a:moveTo>
                    <a:pt x="105" y="0"/>
                  </a:moveTo>
                  <a:lnTo>
                    <a:pt x="0" y="2012"/>
                  </a:lnTo>
                  <a:lnTo>
                    <a:pt x="187" y="2412"/>
                  </a:lnTo>
                  <a:lnTo>
                    <a:pt x="334" y="2129"/>
                  </a:lnTo>
                  <a:lnTo>
                    <a:pt x="229" y="8"/>
                  </a:lnTo>
                  <a:lnTo>
                    <a:pt x="10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kern="0">
                <a:solidFill>
                  <a:srgbClr val="FCFCFC">
                    <a:lumMod val="7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02427" y="1119189"/>
              <a:ext cx="115888" cy="93663"/>
            </a:xfrm>
            <a:custGeom>
              <a:avLst/>
              <a:gdLst/>
              <a:ahLst/>
              <a:cxnLst>
                <a:cxn ang="0">
                  <a:pos x="2" y="326"/>
                </a:cxn>
                <a:cxn ang="0">
                  <a:pos x="9" y="271"/>
                </a:cxn>
                <a:cxn ang="0">
                  <a:pos x="23" y="221"/>
                </a:cxn>
                <a:cxn ang="0">
                  <a:pos x="43" y="173"/>
                </a:cxn>
                <a:cxn ang="0">
                  <a:pos x="64" y="140"/>
                </a:cxn>
                <a:cxn ang="0">
                  <a:pos x="80" y="119"/>
                </a:cxn>
                <a:cxn ang="0">
                  <a:pos x="99" y="99"/>
                </a:cxn>
                <a:cxn ang="0">
                  <a:pos x="121" y="80"/>
                </a:cxn>
                <a:cxn ang="0">
                  <a:pos x="145" y="62"/>
                </a:cxn>
                <a:cxn ang="0">
                  <a:pos x="173" y="45"/>
                </a:cxn>
                <a:cxn ang="0">
                  <a:pos x="202" y="30"/>
                </a:cxn>
                <a:cxn ang="0">
                  <a:pos x="237" y="15"/>
                </a:cxn>
                <a:cxn ang="0">
                  <a:pos x="273" y="5"/>
                </a:cxn>
                <a:cxn ang="0">
                  <a:pos x="308" y="2"/>
                </a:cxn>
                <a:cxn ang="0">
                  <a:pos x="337" y="2"/>
                </a:cxn>
                <a:cxn ang="0">
                  <a:pos x="362" y="5"/>
                </a:cxn>
                <a:cxn ang="0">
                  <a:pos x="384" y="12"/>
                </a:cxn>
                <a:cxn ang="0">
                  <a:pos x="402" y="21"/>
                </a:cxn>
                <a:cxn ang="0">
                  <a:pos x="416" y="32"/>
                </a:cxn>
                <a:cxn ang="0">
                  <a:pos x="426" y="46"/>
                </a:cxn>
                <a:cxn ang="0">
                  <a:pos x="434" y="62"/>
                </a:cxn>
                <a:cxn ang="0">
                  <a:pos x="439" y="79"/>
                </a:cxn>
                <a:cxn ang="0">
                  <a:pos x="440" y="99"/>
                </a:cxn>
                <a:cxn ang="0">
                  <a:pos x="439" y="118"/>
                </a:cxn>
                <a:cxn ang="0">
                  <a:pos x="433" y="149"/>
                </a:cxn>
                <a:cxn ang="0">
                  <a:pos x="417" y="191"/>
                </a:cxn>
                <a:cxn ang="0">
                  <a:pos x="397" y="216"/>
                </a:cxn>
                <a:cxn ang="0">
                  <a:pos x="375" y="224"/>
                </a:cxn>
                <a:cxn ang="0">
                  <a:pos x="341" y="231"/>
                </a:cxn>
                <a:cxn ang="0">
                  <a:pos x="265" y="237"/>
                </a:cxn>
                <a:cxn ang="0">
                  <a:pos x="184" y="244"/>
                </a:cxn>
                <a:cxn ang="0">
                  <a:pos x="143" y="253"/>
                </a:cxn>
                <a:cxn ang="0">
                  <a:pos x="115" y="262"/>
                </a:cxn>
                <a:cxn ang="0">
                  <a:pos x="89" y="275"/>
                </a:cxn>
                <a:cxn ang="0">
                  <a:pos x="63" y="291"/>
                </a:cxn>
                <a:cxn ang="0">
                  <a:pos x="37" y="312"/>
                </a:cxn>
                <a:cxn ang="0">
                  <a:pos x="13" y="339"/>
                </a:cxn>
              </a:cxnLst>
              <a:rect l="0" t="0" r="r" b="b"/>
              <a:pathLst>
                <a:path w="440" h="354">
                  <a:moveTo>
                    <a:pt x="0" y="354"/>
                  </a:moveTo>
                  <a:lnTo>
                    <a:pt x="2" y="326"/>
                  </a:lnTo>
                  <a:lnTo>
                    <a:pt x="5" y="298"/>
                  </a:lnTo>
                  <a:lnTo>
                    <a:pt x="9" y="271"/>
                  </a:lnTo>
                  <a:lnTo>
                    <a:pt x="15" y="245"/>
                  </a:lnTo>
                  <a:lnTo>
                    <a:pt x="23" y="221"/>
                  </a:lnTo>
                  <a:lnTo>
                    <a:pt x="32" y="196"/>
                  </a:lnTo>
                  <a:lnTo>
                    <a:pt x="43" y="173"/>
                  </a:lnTo>
                  <a:lnTo>
                    <a:pt x="56" y="150"/>
                  </a:lnTo>
                  <a:lnTo>
                    <a:pt x="64" y="140"/>
                  </a:lnTo>
                  <a:lnTo>
                    <a:pt x="72" y="130"/>
                  </a:lnTo>
                  <a:lnTo>
                    <a:pt x="80" y="119"/>
                  </a:lnTo>
                  <a:lnTo>
                    <a:pt x="89" y="109"/>
                  </a:lnTo>
                  <a:lnTo>
                    <a:pt x="99" y="99"/>
                  </a:lnTo>
                  <a:lnTo>
                    <a:pt x="110" y="90"/>
                  </a:lnTo>
                  <a:lnTo>
                    <a:pt x="121" y="80"/>
                  </a:lnTo>
                  <a:lnTo>
                    <a:pt x="133" y="71"/>
                  </a:lnTo>
                  <a:lnTo>
                    <a:pt x="145" y="62"/>
                  </a:lnTo>
                  <a:lnTo>
                    <a:pt x="159" y="54"/>
                  </a:lnTo>
                  <a:lnTo>
                    <a:pt x="173" y="45"/>
                  </a:lnTo>
                  <a:lnTo>
                    <a:pt x="187" y="37"/>
                  </a:lnTo>
                  <a:lnTo>
                    <a:pt x="202" y="30"/>
                  </a:lnTo>
                  <a:lnTo>
                    <a:pt x="219" y="22"/>
                  </a:lnTo>
                  <a:lnTo>
                    <a:pt x="237" y="15"/>
                  </a:lnTo>
                  <a:lnTo>
                    <a:pt x="254" y="8"/>
                  </a:lnTo>
                  <a:lnTo>
                    <a:pt x="273" y="5"/>
                  </a:lnTo>
                  <a:lnTo>
                    <a:pt x="290" y="3"/>
                  </a:lnTo>
                  <a:lnTo>
                    <a:pt x="308" y="2"/>
                  </a:lnTo>
                  <a:lnTo>
                    <a:pt x="322" y="0"/>
                  </a:lnTo>
                  <a:lnTo>
                    <a:pt x="337" y="2"/>
                  </a:lnTo>
                  <a:lnTo>
                    <a:pt x="351" y="3"/>
                  </a:lnTo>
                  <a:lnTo>
                    <a:pt x="362" y="5"/>
                  </a:lnTo>
                  <a:lnTo>
                    <a:pt x="374" y="7"/>
                  </a:lnTo>
                  <a:lnTo>
                    <a:pt x="384" y="12"/>
                  </a:lnTo>
                  <a:lnTo>
                    <a:pt x="393" y="15"/>
                  </a:lnTo>
                  <a:lnTo>
                    <a:pt x="402" y="21"/>
                  </a:lnTo>
                  <a:lnTo>
                    <a:pt x="409" y="27"/>
                  </a:lnTo>
                  <a:lnTo>
                    <a:pt x="416" y="32"/>
                  </a:lnTo>
                  <a:lnTo>
                    <a:pt x="422" y="39"/>
                  </a:lnTo>
                  <a:lnTo>
                    <a:pt x="426" y="46"/>
                  </a:lnTo>
                  <a:lnTo>
                    <a:pt x="431" y="54"/>
                  </a:lnTo>
                  <a:lnTo>
                    <a:pt x="434" y="62"/>
                  </a:lnTo>
                  <a:lnTo>
                    <a:pt x="437" y="70"/>
                  </a:lnTo>
                  <a:lnTo>
                    <a:pt x="439" y="79"/>
                  </a:lnTo>
                  <a:lnTo>
                    <a:pt x="440" y="88"/>
                  </a:lnTo>
                  <a:lnTo>
                    <a:pt x="440" y="99"/>
                  </a:lnTo>
                  <a:lnTo>
                    <a:pt x="440" y="108"/>
                  </a:lnTo>
                  <a:lnTo>
                    <a:pt x="439" y="118"/>
                  </a:lnTo>
                  <a:lnTo>
                    <a:pt x="438" y="128"/>
                  </a:lnTo>
                  <a:lnTo>
                    <a:pt x="433" y="149"/>
                  </a:lnTo>
                  <a:lnTo>
                    <a:pt x="426" y="170"/>
                  </a:lnTo>
                  <a:lnTo>
                    <a:pt x="417" y="191"/>
                  </a:lnTo>
                  <a:lnTo>
                    <a:pt x="407" y="212"/>
                  </a:lnTo>
                  <a:lnTo>
                    <a:pt x="397" y="216"/>
                  </a:lnTo>
                  <a:lnTo>
                    <a:pt x="386" y="221"/>
                  </a:lnTo>
                  <a:lnTo>
                    <a:pt x="375" y="224"/>
                  </a:lnTo>
                  <a:lnTo>
                    <a:pt x="364" y="228"/>
                  </a:lnTo>
                  <a:lnTo>
                    <a:pt x="341" y="231"/>
                  </a:lnTo>
                  <a:lnTo>
                    <a:pt x="317" y="235"/>
                  </a:lnTo>
                  <a:lnTo>
                    <a:pt x="265" y="237"/>
                  </a:lnTo>
                  <a:lnTo>
                    <a:pt x="211" y="240"/>
                  </a:lnTo>
                  <a:lnTo>
                    <a:pt x="184" y="244"/>
                  </a:lnTo>
                  <a:lnTo>
                    <a:pt x="157" y="250"/>
                  </a:lnTo>
                  <a:lnTo>
                    <a:pt x="143" y="253"/>
                  </a:lnTo>
                  <a:lnTo>
                    <a:pt x="129" y="256"/>
                  </a:lnTo>
                  <a:lnTo>
                    <a:pt x="115" y="262"/>
                  </a:lnTo>
                  <a:lnTo>
                    <a:pt x="102" y="268"/>
                  </a:lnTo>
                  <a:lnTo>
                    <a:pt x="89" y="275"/>
                  </a:lnTo>
                  <a:lnTo>
                    <a:pt x="75" y="283"/>
                  </a:lnTo>
                  <a:lnTo>
                    <a:pt x="63" y="291"/>
                  </a:lnTo>
                  <a:lnTo>
                    <a:pt x="49" y="301"/>
                  </a:lnTo>
                  <a:lnTo>
                    <a:pt x="37" y="312"/>
                  </a:lnTo>
                  <a:lnTo>
                    <a:pt x="24" y="325"/>
                  </a:lnTo>
                  <a:lnTo>
                    <a:pt x="13" y="339"/>
                  </a:lnTo>
                  <a:lnTo>
                    <a:pt x="0" y="35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kern="0">
                <a:solidFill>
                  <a:srgbClr val="FCFCFC">
                    <a:lumMod val="7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02427" y="1119189"/>
              <a:ext cx="115888" cy="93663"/>
            </a:xfrm>
            <a:custGeom>
              <a:avLst/>
              <a:gdLst/>
              <a:ahLst/>
              <a:cxnLst>
                <a:cxn ang="0">
                  <a:pos x="2" y="326"/>
                </a:cxn>
                <a:cxn ang="0">
                  <a:pos x="9" y="271"/>
                </a:cxn>
                <a:cxn ang="0">
                  <a:pos x="23" y="221"/>
                </a:cxn>
                <a:cxn ang="0">
                  <a:pos x="43" y="173"/>
                </a:cxn>
                <a:cxn ang="0">
                  <a:pos x="64" y="140"/>
                </a:cxn>
                <a:cxn ang="0">
                  <a:pos x="80" y="119"/>
                </a:cxn>
                <a:cxn ang="0">
                  <a:pos x="99" y="99"/>
                </a:cxn>
                <a:cxn ang="0">
                  <a:pos x="121" y="80"/>
                </a:cxn>
                <a:cxn ang="0">
                  <a:pos x="145" y="62"/>
                </a:cxn>
                <a:cxn ang="0">
                  <a:pos x="173" y="45"/>
                </a:cxn>
                <a:cxn ang="0">
                  <a:pos x="202" y="30"/>
                </a:cxn>
                <a:cxn ang="0">
                  <a:pos x="237" y="15"/>
                </a:cxn>
                <a:cxn ang="0">
                  <a:pos x="273" y="5"/>
                </a:cxn>
                <a:cxn ang="0">
                  <a:pos x="308" y="2"/>
                </a:cxn>
                <a:cxn ang="0">
                  <a:pos x="337" y="2"/>
                </a:cxn>
                <a:cxn ang="0">
                  <a:pos x="362" y="5"/>
                </a:cxn>
                <a:cxn ang="0">
                  <a:pos x="384" y="12"/>
                </a:cxn>
                <a:cxn ang="0">
                  <a:pos x="402" y="21"/>
                </a:cxn>
                <a:cxn ang="0">
                  <a:pos x="416" y="32"/>
                </a:cxn>
                <a:cxn ang="0">
                  <a:pos x="426" y="46"/>
                </a:cxn>
                <a:cxn ang="0">
                  <a:pos x="434" y="62"/>
                </a:cxn>
                <a:cxn ang="0">
                  <a:pos x="439" y="79"/>
                </a:cxn>
                <a:cxn ang="0">
                  <a:pos x="440" y="99"/>
                </a:cxn>
                <a:cxn ang="0">
                  <a:pos x="439" y="118"/>
                </a:cxn>
                <a:cxn ang="0">
                  <a:pos x="433" y="149"/>
                </a:cxn>
                <a:cxn ang="0">
                  <a:pos x="417" y="191"/>
                </a:cxn>
                <a:cxn ang="0">
                  <a:pos x="397" y="216"/>
                </a:cxn>
                <a:cxn ang="0">
                  <a:pos x="375" y="224"/>
                </a:cxn>
                <a:cxn ang="0">
                  <a:pos x="341" y="231"/>
                </a:cxn>
                <a:cxn ang="0">
                  <a:pos x="265" y="237"/>
                </a:cxn>
                <a:cxn ang="0">
                  <a:pos x="184" y="244"/>
                </a:cxn>
                <a:cxn ang="0">
                  <a:pos x="143" y="253"/>
                </a:cxn>
                <a:cxn ang="0">
                  <a:pos x="115" y="262"/>
                </a:cxn>
                <a:cxn ang="0">
                  <a:pos x="89" y="275"/>
                </a:cxn>
                <a:cxn ang="0">
                  <a:pos x="63" y="291"/>
                </a:cxn>
                <a:cxn ang="0">
                  <a:pos x="37" y="312"/>
                </a:cxn>
                <a:cxn ang="0">
                  <a:pos x="13" y="339"/>
                </a:cxn>
              </a:cxnLst>
              <a:rect l="0" t="0" r="r" b="b"/>
              <a:pathLst>
                <a:path w="440" h="354">
                  <a:moveTo>
                    <a:pt x="0" y="354"/>
                  </a:moveTo>
                  <a:lnTo>
                    <a:pt x="2" y="326"/>
                  </a:lnTo>
                  <a:lnTo>
                    <a:pt x="5" y="298"/>
                  </a:lnTo>
                  <a:lnTo>
                    <a:pt x="9" y="271"/>
                  </a:lnTo>
                  <a:lnTo>
                    <a:pt x="15" y="245"/>
                  </a:lnTo>
                  <a:lnTo>
                    <a:pt x="23" y="221"/>
                  </a:lnTo>
                  <a:lnTo>
                    <a:pt x="32" y="196"/>
                  </a:lnTo>
                  <a:lnTo>
                    <a:pt x="43" y="173"/>
                  </a:lnTo>
                  <a:lnTo>
                    <a:pt x="56" y="150"/>
                  </a:lnTo>
                  <a:lnTo>
                    <a:pt x="64" y="140"/>
                  </a:lnTo>
                  <a:lnTo>
                    <a:pt x="72" y="130"/>
                  </a:lnTo>
                  <a:lnTo>
                    <a:pt x="80" y="119"/>
                  </a:lnTo>
                  <a:lnTo>
                    <a:pt x="89" y="109"/>
                  </a:lnTo>
                  <a:lnTo>
                    <a:pt x="99" y="99"/>
                  </a:lnTo>
                  <a:lnTo>
                    <a:pt x="110" y="90"/>
                  </a:lnTo>
                  <a:lnTo>
                    <a:pt x="121" y="80"/>
                  </a:lnTo>
                  <a:lnTo>
                    <a:pt x="133" y="71"/>
                  </a:lnTo>
                  <a:lnTo>
                    <a:pt x="145" y="62"/>
                  </a:lnTo>
                  <a:lnTo>
                    <a:pt x="159" y="54"/>
                  </a:lnTo>
                  <a:lnTo>
                    <a:pt x="173" y="45"/>
                  </a:lnTo>
                  <a:lnTo>
                    <a:pt x="187" y="37"/>
                  </a:lnTo>
                  <a:lnTo>
                    <a:pt x="202" y="30"/>
                  </a:lnTo>
                  <a:lnTo>
                    <a:pt x="219" y="22"/>
                  </a:lnTo>
                  <a:lnTo>
                    <a:pt x="237" y="15"/>
                  </a:lnTo>
                  <a:lnTo>
                    <a:pt x="254" y="8"/>
                  </a:lnTo>
                  <a:lnTo>
                    <a:pt x="273" y="5"/>
                  </a:lnTo>
                  <a:lnTo>
                    <a:pt x="290" y="3"/>
                  </a:lnTo>
                  <a:lnTo>
                    <a:pt x="308" y="2"/>
                  </a:lnTo>
                  <a:lnTo>
                    <a:pt x="322" y="0"/>
                  </a:lnTo>
                  <a:lnTo>
                    <a:pt x="337" y="2"/>
                  </a:lnTo>
                  <a:lnTo>
                    <a:pt x="351" y="3"/>
                  </a:lnTo>
                  <a:lnTo>
                    <a:pt x="362" y="5"/>
                  </a:lnTo>
                  <a:lnTo>
                    <a:pt x="374" y="7"/>
                  </a:lnTo>
                  <a:lnTo>
                    <a:pt x="384" y="12"/>
                  </a:lnTo>
                  <a:lnTo>
                    <a:pt x="393" y="15"/>
                  </a:lnTo>
                  <a:lnTo>
                    <a:pt x="402" y="21"/>
                  </a:lnTo>
                  <a:lnTo>
                    <a:pt x="409" y="27"/>
                  </a:lnTo>
                  <a:lnTo>
                    <a:pt x="416" y="32"/>
                  </a:lnTo>
                  <a:lnTo>
                    <a:pt x="422" y="39"/>
                  </a:lnTo>
                  <a:lnTo>
                    <a:pt x="426" y="46"/>
                  </a:lnTo>
                  <a:lnTo>
                    <a:pt x="431" y="54"/>
                  </a:lnTo>
                  <a:lnTo>
                    <a:pt x="434" y="62"/>
                  </a:lnTo>
                  <a:lnTo>
                    <a:pt x="437" y="70"/>
                  </a:lnTo>
                  <a:lnTo>
                    <a:pt x="439" y="79"/>
                  </a:lnTo>
                  <a:lnTo>
                    <a:pt x="440" y="88"/>
                  </a:lnTo>
                  <a:lnTo>
                    <a:pt x="440" y="99"/>
                  </a:lnTo>
                  <a:lnTo>
                    <a:pt x="440" y="108"/>
                  </a:lnTo>
                  <a:lnTo>
                    <a:pt x="439" y="118"/>
                  </a:lnTo>
                  <a:lnTo>
                    <a:pt x="438" y="128"/>
                  </a:lnTo>
                  <a:lnTo>
                    <a:pt x="433" y="149"/>
                  </a:lnTo>
                  <a:lnTo>
                    <a:pt x="426" y="170"/>
                  </a:lnTo>
                  <a:lnTo>
                    <a:pt x="417" y="191"/>
                  </a:lnTo>
                  <a:lnTo>
                    <a:pt x="407" y="212"/>
                  </a:lnTo>
                  <a:lnTo>
                    <a:pt x="397" y="216"/>
                  </a:lnTo>
                  <a:lnTo>
                    <a:pt x="386" y="221"/>
                  </a:lnTo>
                  <a:lnTo>
                    <a:pt x="375" y="224"/>
                  </a:lnTo>
                  <a:lnTo>
                    <a:pt x="364" y="228"/>
                  </a:lnTo>
                  <a:lnTo>
                    <a:pt x="341" y="231"/>
                  </a:lnTo>
                  <a:lnTo>
                    <a:pt x="317" y="235"/>
                  </a:lnTo>
                  <a:lnTo>
                    <a:pt x="265" y="237"/>
                  </a:lnTo>
                  <a:lnTo>
                    <a:pt x="211" y="240"/>
                  </a:lnTo>
                  <a:lnTo>
                    <a:pt x="184" y="244"/>
                  </a:lnTo>
                  <a:lnTo>
                    <a:pt x="157" y="250"/>
                  </a:lnTo>
                  <a:lnTo>
                    <a:pt x="143" y="253"/>
                  </a:lnTo>
                  <a:lnTo>
                    <a:pt x="129" y="256"/>
                  </a:lnTo>
                  <a:lnTo>
                    <a:pt x="115" y="262"/>
                  </a:lnTo>
                  <a:lnTo>
                    <a:pt x="102" y="268"/>
                  </a:lnTo>
                  <a:lnTo>
                    <a:pt x="89" y="275"/>
                  </a:lnTo>
                  <a:lnTo>
                    <a:pt x="75" y="283"/>
                  </a:lnTo>
                  <a:lnTo>
                    <a:pt x="63" y="291"/>
                  </a:lnTo>
                  <a:lnTo>
                    <a:pt x="49" y="301"/>
                  </a:lnTo>
                  <a:lnTo>
                    <a:pt x="37" y="312"/>
                  </a:lnTo>
                  <a:lnTo>
                    <a:pt x="24" y="325"/>
                  </a:lnTo>
                  <a:lnTo>
                    <a:pt x="13" y="339"/>
                  </a:lnTo>
                  <a:lnTo>
                    <a:pt x="0" y="354"/>
                  </a:lnTo>
                  <a:close/>
                </a:path>
              </a:pathLst>
            </a:custGeom>
            <a:grpFill/>
            <a:ln w="4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kern="0">
                <a:solidFill>
                  <a:srgbClr val="FCFCFC">
                    <a:lumMod val="7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16677" y="1146177"/>
              <a:ext cx="68263" cy="55563"/>
            </a:xfrm>
            <a:custGeom>
              <a:avLst/>
              <a:gdLst/>
              <a:ahLst/>
              <a:cxnLst>
                <a:cxn ang="0">
                  <a:pos x="258" y="208"/>
                </a:cxn>
                <a:cxn ang="0">
                  <a:pos x="257" y="191"/>
                </a:cxn>
                <a:cxn ang="0">
                  <a:pos x="256" y="175"/>
                </a:cxn>
                <a:cxn ang="0">
                  <a:pos x="253" y="159"/>
                </a:cxn>
                <a:cxn ang="0">
                  <a:pos x="250" y="144"/>
                </a:cxn>
                <a:cxn ang="0">
                  <a:pos x="245" y="130"/>
                </a:cxn>
                <a:cxn ang="0">
                  <a:pos x="240" y="116"/>
                </a:cxn>
                <a:cxn ang="0">
                  <a:pos x="233" y="102"/>
                </a:cxn>
                <a:cxn ang="0">
                  <a:pos x="226" y="88"/>
                </a:cxn>
                <a:cxn ang="0">
                  <a:pos x="217" y="76"/>
                </a:cxn>
                <a:cxn ang="0">
                  <a:pos x="207" y="64"/>
                </a:cxn>
                <a:cxn ang="0">
                  <a:pos x="194" y="53"/>
                </a:cxn>
                <a:cxn ang="0">
                  <a:pos x="180" y="42"/>
                </a:cxn>
                <a:cxn ang="0">
                  <a:pos x="165" y="31"/>
                </a:cxn>
                <a:cxn ang="0">
                  <a:pos x="148" y="22"/>
                </a:cxn>
                <a:cxn ang="0">
                  <a:pos x="130" y="13"/>
                </a:cxn>
                <a:cxn ang="0">
                  <a:pos x="109" y="5"/>
                </a:cxn>
                <a:cxn ang="0">
                  <a:pos x="88" y="2"/>
                </a:cxn>
                <a:cxn ang="0">
                  <a:pos x="68" y="0"/>
                </a:cxn>
                <a:cxn ang="0">
                  <a:pos x="52" y="2"/>
                </a:cxn>
                <a:cxn ang="0">
                  <a:pos x="38" y="5"/>
                </a:cxn>
                <a:cxn ang="0">
                  <a:pos x="33" y="7"/>
                </a:cxn>
                <a:cxn ang="0">
                  <a:pos x="27" y="10"/>
                </a:cxn>
                <a:cxn ang="0">
                  <a:pos x="22" y="12"/>
                </a:cxn>
                <a:cxn ang="0">
                  <a:pos x="18" y="15"/>
                </a:cxn>
                <a:cxn ang="0">
                  <a:pos x="13" y="19"/>
                </a:cxn>
                <a:cxn ang="0">
                  <a:pos x="10" y="23"/>
                </a:cxn>
                <a:cxn ang="0">
                  <a:pos x="8" y="28"/>
                </a:cxn>
                <a:cxn ang="0">
                  <a:pos x="5" y="32"/>
                </a:cxn>
                <a:cxn ang="0">
                  <a:pos x="2" y="42"/>
                </a:cxn>
                <a:cxn ang="0">
                  <a:pos x="0" y="53"/>
                </a:cxn>
                <a:cxn ang="0">
                  <a:pos x="0" y="63"/>
                </a:cxn>
                <a:cxn ang="0">
                  <a:pos x="1" y="76"/>
                </a:cxn>
                <a:cxn ang="0">
                  <a:pos x="4" y="87"/>
                </a:cxn>
                <a:cxn ang="0">
                  <a:pos x="8" y="100"/>
                </a:cxn>
                <a:cxn ang="0">
                  <a:pos x="13" y="112"/>
                </a:cxn>
                <a:cxn ang="0">
                  <a:pos x="19" y="125"/>
                </a:cxn>
                <a:cxn ang="0">
                  <a:pos x="32" y="130"/>
                </a:cxn>
                <a:cxn ang="0">
                  <a:pos x="44" y="134"/>
                </a:cxn>
                <a:cxn ang="0">
                  <a:pos x="58" y="136"/>
                </a:cxn>
                <a:cxn ang="0">
                  <a:pos x="73" y="138"/>
                </a:cxn>
                <a:cxn ang="0">
                  <a:pos x="102" y="140"/>
                </a:cxn>
                <a:cxn ang="0">
                  <a:pos x="135" y="142"/>
                </a:cxn>
                <a:cxn ang="0">
                  <a:pos x="151" y="143"/>
                </a:cxn>
                <a:cxn ang="0">
                  <a:pos x="167" y="147"/>
                </a:cxn>
                <a:cxn ang="0">
                  <a:pos x="183" y="151"/>
                </a:cxn>
                <a:cxn ang="0">
                  <a:pos x="199" y="158"/>
                </a:cxn>
                <a:cxn ang="0">
                  <a:pos x="207" y="162"/>
                </a:cxn>
                <a:cxn ang="0">
                  <a:pos x="215" y="166"/>
                </a:cxn>
                <a:cxn ang="0">
                  <a:pos x="221" y="172"/>
                </a:cxn>
                <a:cxn ang="0">
                  <a:pos x="229" y="178"/>
                </a:cxn>
                <a:cxn ang="0">
                  <a:pos x="237" y="184"/>
                </a:cxn>
                <a:cxn ang="0">
                  <a:pos x="244" y="191"/>
                </a:cxn>
                <a:cxn ang="0">
                  <a:pos x="251" y="199"/>
                </a:cxn>
                <a:cxn ang="0">
                  <a:pos x="258" y="208"/>
                </a:cxn>
              </a:cxnLst>
              <a:rect l="0" t="0" r="r" b="b"/>
              <a:pathLst>
                <a:path w="258" h="208">
                  <a:moveTo>
                    <a:pt x="258" y="208"/>
                  </a:moveTo>
                  <a:lnTo>
                    <a:pt x="257" y="191"/>
                  </a:lnTo>
                  <a:lnTo>
                    <a:pt x="256" y="175"/>
                  </a:lnTo>
                  <a:lnTo>
                    <a:pt x="253" y="159"/>
                  </a:lnTo>
                  <a:lnTo>
                    <a:pt x="250" y="144"/>
                  </a:lnTo>
                  <a:lnTo>
                    <a:pt x="245" y="130"/>
                  </a:lnTo>
                  <a:lnTo>
                    <a:pt x="240" y="116"/>
                  </a:lnTo>
                  <a:lnTo>
                    <a:pt x="233" y="102"/>
                  </a:lnTo>
                  <a:lnTo>
                    <a:pt x="226" y="88"/>
                  </a:lnTo>
                  <a:lnTo>
                    <a:pt x="217" y="76"/>
                  </a:lnTo>
                  <a:lnTo>
                    <a:pt x="207" y="64"/>
                  </a:lnTo>
                  <a:lnTo>
                    <a:pt x="194" y="53"/>
                  </a:lnTo>
                  <a:lnTo>
                    <a:pt x="180" y="42"/>
                  </a:lnTo>
                  <a:lnTo>
                    <a:pt x="165" y="31"/>
                  </a:lnTo>
                  <a:lnTo>
                    <a:pt x="148" y="22"/>
                  </a:lnTo>
                  <a:lnTo>
                    <a:pt x="130" y="13"/>
                  </a:lnTo>
                  <a:lnTo>
                    <a:pt x="109" y="5"/>
                  </a:lnTo>
                  <a:lnTo>
                    <a:pt x="88" y="2"/>
                  </a:lnTo>
                  <a:lnTo>
                    <a:pt x="68" y="0"/>
                  </a:lnTo>
                  <a:lnTo>
                    <a:pt x="52" y="2"/>
                  </a:lnTo>
                  <a:lnTo>
                    <a:pt x="38" y="5"/>
                  </a:lnTo>
                  <a:lnTo>
                    <a:pt x="33" y="7"/>
                  </a:lnTo>
                  <a:lnTo>
                    <a:pt x="27" y="10"/>
                  </a:lnTo>
                  <a:lnTo>
                    <a:pt x="22" y="12"/>
                  </a:lnTo>
                  <a:lnTo>
                    <a:pt x="18" y="15"/>
                  </a:lnTo>
                  <a:lnTo>
                    <a:pt x="13" y="19"/>
                  </a:lnTo>
                  <a:lnTo>
                    <a:pt x="10" y="23"/>
                  </a:lnTo>
                  <a:lnTo>
                    <a:pt x="8" y="28"/>
                  </a:lnTo>
                  <a:lnTo>
                    <a:pt x="5" y="32"/>
                  </a:lnTo>
                  <a:lnTo>
                    <a:pt x="2" y="42"/>
                  </a:lnTo>
                  <a:lnTo>
                    <a:pt x="0" y="53"/>
                  </a:lnTo>
                  <a:lnTo>
                    <a:pt x="0" y="63"/>
                  </a:lnTo>
                  <a:lnTo>
                    <a:pt x="1" y="76"/>
                  </a:lnTo>
                  <a:lnTo>
                    <a:pt x="4" y="87"/>
                  </a:lnTo>
                  <a:lnTo>
                    <a:pt x="8" y="100"/>
                  </a:lnTo>
                  <a:lnTo>
                    <a:pt x="13" y="112"/>
                  </a:lnTo>
                  <a:lnTo>
                    <a:pt x="19" y="125"/>
                  </a:lnTo>
                  <a:lnTo>
                    <a:pt x="32" y="130"/>
                  </a:lnTo>
                  <a:lnTo>
                    <a:pt x="44" y="134"/>
                  </a:lnTo>
                  <a:lnTo>
                    <a:pt x="58" y="136"/>
                  </a:lnTo>
                  <a:lnTo>
                    <a:pt x="73" y="138"/>
                  </a:lnTo>
                  <a:lnTo>
                    <a:pt x="102" y="140"/>
                  </a:lnTo>
                  <a:lnTo>
                    <a:pt x="135" y="142"/>
                  </a:lnTo>
                  <a:lnTo>
                    <a:pt x="151" y="143"/>
                  </a:lnTo>
                  <a:lnTo>
                    <a:pt x="167" y="147"/>
                  </a:lnTo>
                  <a:lnTo>
                    <a:pt x="183" y="151"/>
                  </a:lnTo>
                  <a:lnTo>
                    <a:pt x="199" y="158"/>
                  </a:lnTo>
                  <a:lnTo>
                    <a:pt x="207" y="162"/>
                  </a:lnTo>
                  <a:lnTo>
                    <a:pt x="215" y="166"/>
                  </a:lnTo>
                  <a:lnTo>
                    <a:pt x="221" y="172"/>
                  </a:lnTo>
                  <a:lnTo>
                    <a:pt x="229" y="178"/>
                  </a:lnTo>
                  <a:lnTo>
                    <a:pt x="237" y="184"/>
                  </a:lnTo>
                  <a:lnTo>
                    <a:pt x="244" y="191"/>
                  </a:lnTo>
                  <a:lnTo>
                    <a:pt x="251" y="199"/>
                  </a:lnTo>
                  <a:lnTo>
                    <a:pt x="258" y="20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kern="0">
                <a:solidFill>
                  <a:srgbClr val="FCFCFC">
                    <a:lumMod val="7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16677" y="1146177"/>
              <a:ext cx="68263" cy="55563"/>
            </a:xfrm>
            <a:custGeom>
              <a:avLst/>
              <a:gdLst/>
              <a:ahLst/>
              <a:cxnLst>
                <a:cxn ang="0">
                  <a:pos x="258" y="208"/>
                </a:cxn>
                <a:cxn ang="0">
                  <a:pos x="257" y="191"/>
                </a:cxn>
                <a:cxn ang="0">
                  <a:pos x="256" y="175"/>
                </a:cxn>
                <a:cxn ang="0">
                  <a:pos x="253" y="159"/>
                </a:cxn>
                <a:cxn ang="0">
                  <a:pos x="250" y="144"/>
                </a:cxn>
                <a:cxn ang="0">
                  <a:pos x="245" y="130"/>
                </a:cxn>
                <a:cxn ang="0">
                  <a:pos x="240" y="116"/>
                </a:cxn>
                <a:cxn ang="0">
                  <a:pos x="233" y="102"/>
                </a:cxn>
                <a:cxn ang="0">
                  <a:pos x="226" y="88"/>
                </a:cxn>
                <a:cxn ang="0">
                  <a:pos x="217" y="76"/>
                </a:cxn>
                <a:cxn ang="0">
                  <a:pos x="207" y="64"/>
                </a:cxn>
                <a:cxn ang="0">
                  <a:pos x="194" y="53"/>
                </a:cxn>
                <a:cxn ang="0">
                  <a:pos x="180" y="42"/>
                </a:cxn>
                <a:cxn ang="0">
                  <a:pos x="165" y="31"/>
                </a:cxn>
                <a:cxn ang="0">
                  <a:pos x="148" y="22"/>
                </a:cxn>
                <a:cxn ang="0">
                  <a:pos x="130" y="13"/>
                </a:cxn>
                <a:cxn ang="0">
                  <a:pos x="109" y="5"/>
                </a:cxn>
                <a:cxn ang="0">
                  <a:pos x="88" y="2"/>
                </a:cxn>
                <a:cxn ang="0">
                  <a:pos x="68" y="0"/>
                </a:cxn>
                <a:cxn ang="0">
                  <a:pos x="52" y="2"/>
                </a:cxn>
                <a:cxn ang="0">
                  <a:pos x="38" y="5"/>
                </a:cxn>
                <a:cxn ang="0">
                  <a:pos x="33" y="7"/>
                </a:cxn>
                <a:cxn ang="0">
                  <a:pos x="27" y="10"/>
                </a:cxn>
                <a:cxn ang="0">
                  <a:pos x="22" y="12"/>
                </a:cxn>
                <a:cxn ang="0">
                  <a:pos x="18" y="15"/>
                </a:cxn>
                <a:cxn ang="0">
                  <a:pos x="13" y="19"/>
                </a:cxn>
                <a:cxn ang="0">
                  <a:pos x="10" y="23"/>
                </a:cxn>
                <a:cxn ang="0">
                  <a:pos x="8" y="28"/>
                </a:cxn>
                <a:cxn ang="0">
                  <a:pos x="5" y="32"/>
                </a:cxn>
                <a:cxn ang="0">
                  <a:pos x="2" y="42"/>
                </a:cxn>
                <a:cxn ang="0">
                  <a:pos x="0" y="53"/>
                </a:cxn>
                <a:cxn ang="0">
                  <a:pos x="0" y="63"/>
                </a:cxn>
                <a:cxn ang="0">
                  <a:pos x="1" y="76"/>
                </a:cxn>
                <a:cxn ang="0">
                  <a:pos x="4" y="87"/>
                </a:cxn>
                <a:cxn ang="0">
                  <a:pos x="8" y="100"/>
                </a:cxn>
                <a:cxn ang="0">
                  <a:pos x="13" y="112"/>
                </a:cxn>
                <a:cxn ang="0">
                  <a:pos x="19" y="125"/>
                </a:cxn>
                <a:cxn ang="0">
                  <a:pos x="32" y="130"/>
                </a:cxn>
                <a:cxn ang="0">
                  <a:pos x="44" y="134"/>
                </a:cxn>
                <a:cxn ang="0">
                  <a:pos x="58" y="136"/>
                </a:cxn>
                <a:cxn ang="0">
                  <a:pos x="73" y="138"/>
                </a:cxn>
                <a:cxn ang="0">
                  <a:pos x="102" y="140"/>
                </a:cxn>
                <a:cxn ang="0">
                  <a:pos x="135" y="142"/>
                </a:cxn>
                <a:cxn ang="0">
                  <a:pos x="151" y="143"/>
                </a:cxn>
                <a:cxn ang="0">
                  <a:pos x="167" y="147"/>
                </a:cxn>
                <a:cxn ang="0">
                  <a:pos x="183" y="151"/>
                </a:cxn>
                <a:cxn ang="0">
                  <a:pos x="199" y="158"/>
                </a:cxn>
                <a:cxn ang="0">
                  <a:pos x="207" y="162"/>
                </a:cxn>
                <a:cxn ang="0">
                  <a:pos x="215" y="166"/>
                </a:cxn>
                <a:cxn ang="0">
                  <a:pos x="221" y="172"/>
                </a:cxn>
                <a:cxn ang="0">
                  <a:pos x="229" y="178"/>
                </a:cxn>
                <a:cxn ang="0">
                  <a:pos x="237" y="184"/>
                </a:cxn>
                <a:cxn ang="0">
                  <a:pos x="244" y="191"/>
                </a:cxn>
                <a:cxn ang="0">
                  <a:pos x="251" y="199"/>
                </a:cxn>
                <a:cxn ang="0">
                  <a:pos x="258" y="208"/>
                </a:cxn>
              </a:cxnLst>
              <a:rect l="0" t="0" r="r" b="b"/>
              <a:pathLst>
                <a:path w="258" h="208">
                  <a:moveTo>
                    <a:pt x="258" y="208"/>
                  </a:moveTo>
                  <a:lnTo>
                    <a:pt x="257" y="191"/>
                  </a:lnTo>
                  <a:lnTo>
                    <a:pt x="256" y="175"/>
                  </a:lnTo>
                  <a:lnTo>
                    <a:pt x="253" y="159"/>
                  </a:lnTo>
                  <a:lnTo>
                    <a:pt x="250" y="144"/>
                  </a:lnTo>
                  <a:lnTo>
                    <a:pt x="245" y="130"/>
                  </a:lnTo>
                  <a:lnTo>
                    <a:pt x="240" y="116"/>
                  </a:lnTo>
                  <a:lnTo>
                    <a:pt x="233" y="102"/>
                  </a:lnTo>
                  <a:lnTo>
                    <a:pt x="226" y="88"/>
                  </a:lnTo>
                  <a:lnTo>
                    <a:pt x="217" y="76"/>
                  </a:lnTo>
                  <a:lnTo>
                    <a:pt x="207" y="64"/>
                  </a:lnTo>
                  <a:lnTo>
                    <a:pt x="194" y="53"/>
                  </a:lnTo>
                  <a:lnTo>
                    <a:pt x="180" y="42"/>
                  </a:lnTo>
                  <a:lnTo>
                    <a:pt x="165" y="31"/>
                  </a:lnTo>
                  <a:lnTo>
                    <a:pt x="148" y="22"/>
                  </a:lnTo>
                  <a:lnTo>
                    <a:pt x="130" y="13"/>
                  </a:lnTo>
                  <a:lnTo>
                    <a:pt x="109" y="5"/>
                  </a:lnTo>
                  <a:lnTo>
                    <a:pt x="88" y="2"/>
                  </a:lnTo>
                  <a:lnTo>
                    <a:pt x="68" y="0"/>
                  </a:lnTo>
                  <a:lnTo>
                    <a:pt x="52" y="2"/>
                  </a:lnTo>
                  <a:lnTo>
                    <a:pt x="38" y="5"/>
                  </a:lnTo>
                  <a:lnTo>
                    <a:pt x="33" y="7"/>
                  </a:lnTo>
                  <a:lnTo>
                    <a:pt x="27" y="10"/>
                  </a:lnTo>
                  <a:lnTo>
                    <a:pt x="22" y="12"/>
                  </a:lnTo>
                  <a:lnTo>
                    <a:pt x="18" y="15"/>
                  </a:lnTo>
                  <a:lnTo>
                    <a:pt x="13" y="19"/>
                  </a:lnTo>
                  <a:lnTo>
                    <a:pt x="10" y="23"/>
                  </a:lnTo>
                  <a:lnTo>
                    <a:pt x="8" y="28"/>
                  </a:lnTo>
                  <a:lnTo>
                    <a:pt x="5" y="32"/>
                  </a:lnTo>
                  <a:lnTo>
                    <a:pt x="2" y="42"/>
                  </a:lnTo>
                  <a:lnTo>
                    <a:pt x="0" y="53"/>
                  </a:lnTo>
                  <a:lnTo>
                    <a:pt x="0" y="63"/>
                  </a:lnTo>
                  <a:lnTo>
                    <a:pt x="1" y="76"/>
                  </a:lnTo>
                  <a:lnTo>
                    <a:pt x="4" y="87"/>
                  </a:lnTo>
                  <a:lnTo>
                    <a:pt x="8" y="100"/>
                  </a:lnTo>
                  <a:lnTo>
                    <a:pt x="13" y="112"/>
                  </a:lnTo>
                  <a:lnTo>
                    <a:pt x="19" y="125"/>
                  </a:lnTo>
                  <a:lnTo>
                    <a:pt x="32" y="130"/>
                  </a:lnTo>
                  <a:lnTo>
                    <a:pt x="44" y="134"/>
                  </a:lnTo>
                  <a:lnTo>
                    <a:pt x="58" y="136"/>
                  </a:lnTo>
                  <a:lnTo>
                    <a:pt x="73" y="138"/>
                  </a:lnTo>
                  <a:lnTo>
                    <a:pt x="102" y="140"/>
                  </a:lnTo>
                  <a:lnTo>
                    <a:pt x="135" y="142"/>
                  </a:lnTo>
                  <a:lnTo>
                    <a:pt x="151" y="143"/>
                  </a:lnTo>
                  <a:lnTo>
                    <a:pt x="167" y="147"/>
                  </a:lnTo>
                  <a:lnTo>
                    <a:pt x="183" y="151"/>
                  </a:lnTo>
                  <a:lnTo>
                    <a:pt x="199" y="158"/>
                  </a:lnTo>
                  <a:lnTo>
                    <a:pt x="207" y="162"/>
                  </a:lnTo>
                  <a:lnTo>
                    <a:pt x="215" y="166"/>
                  </a:lnTo>
                  <a:lnTo>
                    <a:pt x="221" y="172"/>
                  </a:lnTo>
                  <a:lnTo>
                    <a:pt x="229" y="178"/>
                  </a:lnTo>
                  <a:lnTo>
                    <a:pt x="237" y="184"/>
                  </a:lnTo>
                  <a:lnTo>
                    <a:pt x="244" y="191"/>
                  </a:lnTo>
                  <a:lnTo>
                    <a:pt x="251" y="199"/>
                  </a:lnTo>
                  <a:lnTo>
                    <a:pt x="258" y="208"/>
                  </a:lnTo>
                  <a:close/>
                </a:path>
              </a:pathLst>
            </a:custGeom>
            <a:grpFill/>
            <a:ln w="4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kern="0">
                <a:solidFill>
                  <a:srgbClr val="FCFCFC">
                    <a:lumMod val="7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Group 36出自【趣你的PPT】(微信:qunideppt)：最优质的PPT资源库"/>
          <p:cNvGrpSpPr>
            <a:grpSpLocks noChangeAspect="1"/>
          </p:cNvGrpSpPr>
          <p:nvPr/>
        </p:nvGrpSpPr>
        <p:grpSpPr>
          <a:xfrm>
            <a:off x="3710053" y="2012557"/>
            <a:ext cx="754991" cy="1332042"/>
            <a:chOff x="1285875" y="1247776"/>
            <a:chExt cx="1192213" cy="2103438"/>
          </a:xfrm>
          <a:solidFill>
            <a:srgbClr val="1B483C"/>
          </a:solidFill>
        </p:grpSpPr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85875" y="1247776"/>
              <a:ext cx="1192213" cy="2103438"/>
            </a:xfrm>
            <a:custGeom>
              <a:avLst/>
              <a:gdLst/>
              <a:ahLst/>
              <a:cxnLst>
                <a:cxn ang="0">
                  <a:pos x="1146" y="1113"/>
                </a:cxn>
                <a:cxn ang="0">
                  <a:pos x="941" y="1112"/>
                </a:cxn>
                <a:cxn ang="0">
                  <a:pos x="744" y="1099"/>
                </a:cxn>
                <a:cxn ang="0">
                  <a:pos x="729" y="797"/>
                </a:cxn>
                <a:cxn ang="0">
                  <a:pos x="1028" y="377"/>
                </a:cxn>
                <a:cxn ang="0">
                  <a:pos x="1350" y="435"/>
                </a:cxn>
                <a:cxn ang="0">
                  <a:pos x="1262" y="312"/>
                </a:cxn>
                <a:cxn ang="0">
                  <a:pos x="1335" y="100"/>
                </a:cxn>
                <a:cxn ang="0">
                  <a:pos x="745" y="180"/>
                </a:cxn>
                <a:cxn ang="0">
                  <a:pos x="473" y="232"/>
                </a:cxn>
                <a:cxn ang="0">
                  <a:pos x="298" y="461"/>
                </a:cxn>
                <a:cxn ang="0">
                  <a:pos x="112" y="1306"/>
                </a:cxn>
                <a:cxn ang="0">
                  <a:pos x="1237" y="2095"/>
                </a:cxn>
                <a:cxn ang="0">
                  <a:pos x="1323" y="2926"/>
                </a:cxn>
                <a:cxn ang="0">
                  <a:pos x="1245" y="3975"/>
                </a:cxn>
                <a:cxn ang="0">
                  <a:pos x="1743" y="4852"/>
                </a:cxn>
                <a:cxn ang="0">
                  <a:pos x="1833" y="5787"/>
                </a:cxn>
                <a:cxn ang="0">
                  <a:pos x="1938" y="6864"/>
                </a:cxn>
                <a:cxn ang="0">
                  <a:pos x="2068" y="7466"/>
                </a:cxn>
                <a:cxn ang="0">
                  <a:pos x="1967" y="7895"/>
                </a:cxn>
                <a:cxn ang="0">
                  <a:pos x="2403" y="7896"/>
                </a:cxn>
                <a:cxn ang="0">
                  <a:pos x="2504" y="7572"/>
                </a:cxn>
                <a:cxn ang="0">
                  <a:pos x="2549" y="7077"/>
                </a:cxn>
                <a:cxn ang="0">
                  <a:pos x="2481" y="6491"/>
                </a:cxn>
                <a:cxn ang="0">
                  <a:pos x="2505" y="6111"/>
                </a:cxn>
                <a:cxn ang="0">
                  <a:pos x="2558" y="5226"/>
                </a:cxn>
                <a:cxn ang="0">
                  <a:pos x="2667" y="5059"/>
                </a:cxn>
                <a:cxn ang="0">
                  <a:pos x="2745" y="5982"/>
                </a:cxn>
                <a:cxn ang="0">
                  <a:pos x="2815" y="6442"/>
                </a:cxn>
                <a:cxn ang="0">
                  <a:pos x="2788" y="6776"/>
                </a:cxn>
                <a:cxn ang="0">
                  <a:pos x="2825" y="7584"/>
                </a:cxn>
                <a:cxn ang="0">
                  <a:pos x="3019" y="7761"/>
                </a:cxn>
                <a:cxn ang="0">
                  <a:pos x="3297" y="7889"/>
                </a:cxn>
                <a:cxn ang="0">
                  <a:pos x="3559" y="7805"/>
                </a:cxn>
                <a:cxn ang="0">
                  <a:pos x="3315" y="7390"/>
                </a:cxn>
                <a:cxn ang="0">
                  <a:pos x="3412" y="6723"/>
                </a:cxn>
                <a:cxn ang="0">
                  <a:pos x="3451" y="5583"/>
                </a:cxn>
                <a:cxn ang="0">
                  <a:pos x="3462" y="4724"/>
                </a:cxn>
                <a:cxn ang="0">
                  <a:pos x="3634" y="4116"/>
                </a:cxn>
                <a:cxn ang="0">
                  <a:pos x="3507" y="3088"/>
                </a:cxn>
                <a:cxn ang="0">
                  <a:pos x="3718" y="1776"/>
                </a:cxn>
                <a:cxn ang="0">
                  <a:pos x="4504" y="1210"/>
                </a:cxn>
                <a:cxn ang="0">
                  <a:pos x="4164" y="358"/>
                </a:cxn>
                <a:cxn ang="0">
                  <a:pos x="3969" y="259"/>
                </a:cxn>
                <a:cxn ang="0">
                  <a:pos x="3527" y="57"/>
                </a:cxn>
                <a:cxn ang="0">
                  <a:pos x="3115" y="254"/>
                </a:cxn>
                <a:cxn ang="0">
                  <a:pos x="3153" y="434"/>
                </a:cxn>
                <a:cxn ang="0">
                  <a:pos x="3230" y="451"/>
                </a:cxn>
                <a:cxn ang="0">
                  <a:pos x="3548" y="406"/>
                </a:cxn>
                <a:cxn ang="0">
                  <a:pos x="3785" y="936"/>
                </a:cxn>
                <a:cxn ang="0">
                  <a:pos x="3739" y="1168"/>
                </a:cxn>
                <a:cxn ang="0">
                  <a:pos x="3483" y="1154"/>
                </a:cxn>
                <a:cxn ang="0">
                  <a:pos x="3291" y="1082"/>
                </a:cxn>
                <a:cxn ang="0">
                  <a:pos x="2738" y="1151"/>
                </a:cxn>
                <a:cxn ang="0">
                  <a:pos x="2599" y="921"/>
                </a:cxn>
                <a:cxn ang="0">
                  <a:pos x="2661" y="576"/>
                </a:cxn>
                <a:cxn ang="0">
                  <a:pos x="2510" y="269"/>
                </a:cxn>
                <a:cxn ang="0">
                  <a:pos x="2196" y="213"/>
                </a:cxn>
                <a:cxn ang="0">
                  <a:pos x="1985" y="414"/>
                </a:cxn>
                <a:cxn ang="0">
                  <a:pos x="2017" y="965"/>
                </a:cxn>
                <a:cxn ang="0">
                  <a:pos x="1737" y="1099"/>
                </a:cxn>
              </a:cxnLst>
              <a:rect l="0" t="0" r="r" b="b"/>
              <a:pathLst>
                <a:path w="4505" h="7953">
                  <a:moveTo>
                    <a:pt x="1305" y="1068"/>
                  </a:moveTo>
                  <a:lnTo>
                    <a:pt x="1294" y="1069"/>
                  </a:lnTo>
                  <a:lnTo>
                    <a:pt x="1283" y="1071"/>
                  </a:lnTo>
                  <a:lnTo>
                    <a:pt x="1273" y="1073"/>
                  </a:lnTo>
                  <a:lnTo>
                    <a:pt x="1263" y="1075"/>
                  </a:lnTo>
                  <a:lnTo>
                    <a:pt x="1254" y="1079"/>
                  </a:lnTo>
                  <a:lnTo>
                    <a:pt x="1246" y="1083"/>
                  </a:lnTo>
                  <a:lnTo>
                    <a:pt x="1238" y="1087"/>
                  </a:lnTo>
                  <a:lnTo>
                    <a:pt x="1231" y="1092"/>
                  </a:lnTo>
                  <a:lnTo>
                    <a:pt x="1219" y="1101"/>
                  </a:lnTo>
                  <a:lnTo>
                    <a:pt x="1206" y="1108"/>
                  </a:lnTo>
                  <a:lnTo>
                    <a:pt x="1196" y="1113"/>
                  </a:lnTo>
                  <a:lnTo>
                    <a:pt x="1186" y="1116"/>
                  </a:lnTo>
                  <a:lnTo>
                    <a:pt x="1177" y="1117"/>
                  </a:lnTo>
                  <a:lnTo>
                    <a:pt x="1169" y="1117"/>
                  </a:lnTo>
                  <a:lnTo>
                    <a:pt x="1161" y="1116"/>
                  </a:lnTo>
                  <a:lnTo>
                    <a:pt x="1153" y="1115"/>
                  </a:lnTo>
                  <a:lnTo>
                    <a:pt x="1146" y="1113"/>
                  </a:lnTo>
                  <a:lnTo>
                    <a:pt x="1139" y="1113"/>
                  </a:lnTo>
                  <a:lnTo>
                    <a:pt x="1132" y="1112"/>
                  </a:lnTo>
                  <a:lnTo>
                    <a:pt x="1124" y="1113"/>
                  </a:lnTo>
                  <a:lnTo>
                    <a:pt x="1117" y="1116"/>
                  </a:lnTo>
                  <a:lnTo>
                    <a:pt x="1109" y="1121"/>
                  </a:lnTo>
                  <a:lnTo>
                    <a:pt x="1101" y="1128"/>
                  </a:lnTo>
                  <a:lnTo>
                    <a:pt x="1092" y="1137"/>
                  </a:lnTo>
                  <a:lnTo>
                    <a:pt x="1075" y="1128"/>
                  </a:lnTo>
                  <a:lnTo>
                    <a:pt x="1060" y="1121"/>
                  </a:lnTo>
                  <a:lnTo>
                    <a:pt x="1046" y="1116"/>
                  </a:lnTo>
                  <a:lnTo>
                    <a:pt x="1034" y="1114"/>
                  </a:lnTo>
                  <a:lnTo>
                    <a:pt x="1022" y="1112"/>
                  </a:lnTo>
                  <a:lnTo>
                    <a:pt x="1012" y="1112"/>
                  </a:lnTo>
                  <a:lnTo>
                    <a:pt x="1003" y="1112"/>
                  </a:lnTo>
                  <a:lnTo>
                    <a:pt x="994" y="1113"/>
                  </a:lnTo>
                  <a:lnTo>
                    <a:pt x="974" y="1114"/>
                  </a:lnTo>
                  <a:lnTo>
                    <a:pt x="952" y="1114"/>
                  </a:lnTo>
                  <a:lnTo>
                    <a:pt x="941" y="1112"/>
                  </a:lnTo>
                  <a:lnTo>
                    <a:pt x="927" y="1108"/>
                  </a:lnTo>
                  <a:lnTo>
                    <a:pt x="911" y="1104"/>
                  </a:lnTo>
                  <a:lnTo>
                    <a:pt x="894" y="1096"/>
                  </a:lnTo>
                  <a:lnTo>
                    <a:pt x="860" y="1111"/>
                  </a:lnTo>
                  <a:lnTo>
                    <a:pt x="830" y="1120"/>
                  </a:lnTo>
                  <a:lnTo>
                    <a:pt x="818" y="1123"/>
                  </a:lnTo>
                  <a:lnTo>
                    <a:pt x="806" y="1125"/>
                  </a:lnTo>
                  <a:lnTo>
                    <a:pt x="796" y="1128"/>
                  </a:lnTo>
                  <a:lnTo>
                    <a:pt x="787" y="1128"/>
                  </a:lnTo>
                  <a:lnTo>
                    <a:pt x="779" y="1128"/>
                  </a:lnTo>
                  <a:lnTo>
                    <a:pt x="772" y="1128"/>
                  </a:lnTo>
                  <a:lnTo>
                    <a:pt x="766" y="1125"/>
                  </a:lnTo>
                  <a:lnTo>
                    <a:pt x="760" y="1124"/>
                  </a:lnTo>
                  <a:lnTo>
                    <a:pt x="756" y="1121"/>
                  </a:lnTo>
                  <a:lnTo>
                    <a:pt x="752" y="1117"/>
                  </a:lnTo>
                  <a:lnTo>
                    <a:pt x="749" y="1114"/>
                  </a:lnTo>
                  <a:lnTo>
                    <a:pt x="747" y="1109"/>
                  </a:lnTo>
                  <a:lnTo>
                    <a:pt x="744" y="1099"/>
                  </a:lnTo>
                  <a:lnTo>
                    <a:pt x="743" y="1088"/>
                  </a:lnTo>
                  <a:lnTo>
                    <a:pt x="743" y="1075"/>
                  </a:lnTo>
                  <a:lnTo>
                    <a:pt x="744" y="1061"/>
                  </a:lnTo>
                  <a:lnTo>
                    <a:pt x="748" y="1033"/>
                  </a:lnTo>
                  <a:lnTo>
                    <a:pt x="750" y="1004"/>
                  </a:lnTo>
                  <a:lnTo>
                    <a:pt x="749" y="992"/>
                  </a:lnTo>
                  <a:lnTo>
                    <a:pt x="747" y="979"/>
                  </a:lnTo>
                  <a:lnTo>
                    <a:pt x="743" y="967"/>
                  </a:lnTo>
                  <a:lnTo>
                    <a:pt x="740" y="955"/>
                  </a:lnTo>
                  <a:lnTo>
                    <a:pt x="731" y="931"/>
                  </a:lnTo>
                  <a:lnTo>
                    <a:pt x="723" y="907"/>
                  </a:lnTo>
                  <a:lnTo>
                    <a:pt x="720" y="895"/>
                  </a:lnTo>
                  <a:lnTo>
                    <a:pt x="718" y="881"/>
                  </a:lnTo>
                  <a:lnTo>
                    <a:pt x="717" y="866"/>
                  </a:lnTo>
                  <a:lnTo>
                    <a:pt x="717" y="851"/>
                  </a:lnTo>
                  <a:lnTo>
                    <a:pt x="719" y="834"/>
                  </a:lnTo>
                  <a:lnTo>
                    <a:pt x="723" y="817"/>
                  </a:lnTo>
                  <a:lnTo>
                    <a:pt x="729" y="797"/>
                  </a:lnTo>
                  <a:lnTo>
                    <a:pt x="737" y="777"/>
                  </a:lnTo>
                  <a:lnTo>
                    <a:pt x="904" y="410"/>
                  </a:lnTo>
                  <a:lnTo>
                    <a:pt x="909" y="402"/>
                  </a:lnTo>
                  <a:lnTo>
                    <a:pt x="912" y="395"/>
                  </a:lnTo>
                  <a:lnTo>
                    <a:pt x="917" y="388"/>
                  </a:lnTo>
                  <a:lnTo>
                    <a:pt x="923" y="382"/>
                  </a:lnTo>
                  <a:lnTo>
                    <a:pt x="927" y="378"/>
                  </a:lnTo>
                  <a:lnTo>
                    <a:pt x="933" y="374"/>
                  </a:lnTo>
                  <a:lnTo>
                    <a:pt x="939" y="371"/>
                  </a:lnTo>
                  <a:lnTo>
                    <a:pt x="944" y="369"/>
                  </a:lnTo>
                  <a:lnTo>
                    <a:pt x="950" y="366"/>
                  </a:lnTo>
                  <a:lnTo>
                    <a:pt x="957" y="365"/>
                  </a:lnTo>
                  <a:lnTo>
                    <a:pt x="963" y="364"/>
                  </a:lnTo>
                  <a:lnTo>
                    <a:pt x="970" y="364"/>
                  </a:lnTo>
                  <a:lnTo>
                    <a:pt x="983" y="364"/>
                  </a:lnTo>
                  <a:lnTo>
                    <a:pt x="998" y="368"/>
                  </a:lnTo>
                  <a:lnTo>
                    <a:pt x="1013" y="371"/>
                  </a:lnTo>
                  <a:lnTo>
                    <a:pt x="1028" y="377"/>
                  </a:lnTo>
                  <a:lnTo>
                    <a:pt x="1044" y="384"/>
                  </a:lnTo>
                  <a:lnTo>
                    <a:pt x="1060" y="390"/>
                  </a:lnTo>
                  <a:lnTo>
                    <a:pt x="1093" y="406"/>
                  </a:lnTo>
                  <a:lnTo>
                    <a:pt x="1126" y="422"/>
                  </a:lnTo>
                  <a:lnTo>
                    <a:pt x="1150" y="418"/>
                  </a:lnTo>
                  <a:lnTo>
                    <a:pt x="1174" y="413"/>
                  </a:lnTo>
                  <a:lnTo>
                    <a:pt x="1198" y="410"/>
                  </a:lnTo>
                  <a:lnTo>
                    <a:pt x="1222" y="408"/>
                  </a:lnTo>
                  <a:lnTo>
                    <a:pt x="1235" y="406"/>
                  </a:lnTo>
                  <a:lnTo>
                    <a:pt x="1247" y="406"/>
                  </a:lnTo>
                  <a:lnTo>
                    <a:pt x="1261" y="408"/>
                  </a:lnTo>
                  <a:lnTo>
                    <a:pt x="1274" y="410"/>
                  </a:lnTo>
                  <a:lnTo>
                    <a:pt x="1287" y="412"/>
                  </a:lnTo>
                  <a:lnTo>
                    <a:pt x="1302" y="416"/>
                  </a:lnTo>
                  <a:lnTo>
                    <a:pt x="1316" y="421"/>
                  </a:lnTo>
                  <a:lnTo>
                    <a:pt x="1332" y="427"/>
                  </a:lnTo>
                  <a:lnTo>
                    <a:pt x="1341" y="432"/>
                  </a:lnTo>
                  <a:lnTo>
                    <a:pt x="1350" y="435"/>
                  </a:lnTo>
                  <a:lnTo>
                    <a:pt x="1357" y="437"/>
                  </a:lnTo>
                  <a:lnTo>
                    <a:pt x="1363" y="438"/>
                  </a:lnTo>
                  <a:lnTo>
                    <a:pt x="1367" y="438"/>
                  </a:lnTo>
                  <a:lnTo>
                    <a:pt x="1371" y="437"/>
                  </a:lnTo>
                  <a:lnTo>
                    <a:pt x="1373" y="435"/>
                  </a:lnTo>
                  <a:lnTo>
                    <a:pt x="1374" y="433"/>
                  </a:lnTo>
                  <a:lnTo>
                    <a:pt x="1374" y="429"/>
                  </a:lnTo>
                  <a:lnTo>
                    <a:pt x="1373" y="426"/>
                  </a:lnTo>
                  <a:lnTo>
                    <a:pt x="1372" y="421"/>
                  </a:lnTo>
                  <a:lnTo>
                    <a:pt x="1370" y="417"/>
                  </a:lnTo>
                  <a:lnTo>
                    <a:pt x="1362" y="405"/>
                  </a:lnTo>
                  <a:lnTo>
                    <a:pt x="1351" y="392"/>
                  </a:lnTo>
                  <a:lnTo>
                    <a:pt x="1339" y="378"/>
                  </a:lnTo>
                  <a:lnTo>
                    <a:pt x="1325" y="364"/>
                  </a:lnTo>
                  <a:lnTo>
                    <a:pt x="1310" y="349"/>
                  </a:lnTo>
                  <a:lnTo>
                    <a:pt x="1294" y="336"/>
                  </a:lnTo>
                  <a:lnTo>
                    <a:pt x="1278" y="323"/>
                  </a:lnTo>
                  <a:lnTo>
                    <a:pt x="1262" y="312"/>
                  </a:lnTo>
                  <a:lnTo>
                    <a:pt x="1249" y="302"/>
                  </a:lnTo>
                  <a:lnTo>
                    <a:pt x="1235" y="294"/>
                  </a:lnTo>
                  <a:lnTo>
                    <a:pt x="1267" y="299"/>
                  </a:lnTo>
                  <a:lnTo>
                    <a:pt x="1294" y="299"/>
                  </a:lnTo>
                  <a:lnTo>
                    <a:pt x="1318" y="297"/>
                  </a:lnTo>
                  <a:lnTo>
                    <a:pt x="1339" y="291"/>
                  </a:lnTo>
                  <a:lnTo>
                    <a:pt x="1355" y="283"/>
                  </a:lnTo>
                  <a:lnTo>
                    <a:pt x="1369" y="273"/>
                  </a:lnTo>
                  <a:lnTo>
                    <a:pt x="1379" y="260"/>
                  </a:lnTo>
                  <a:lnTo>
                    <a:pt x="1386" y="245"/>
                  </a:lnTo>
                  <a:lnTo>
                    <a:pt x="1389" y="229"/>
                  </a:lnTo>
                  <a:lnTo>
                    <a:pt x="1390" y="212"/>
                  </a:lnTo>
                  <a:lnTo>
                    <a:pt x="1388" y="195"/>
                  </a:lnTo>
                  <a:lnTo>
                    <a:pt x="1383" y="176"/>
                  </a:lnTo>
                  <a:lnTo>
                    <a:pt x="1375" y="156"/>
                  </a:lnTo>
                  <a:lnTo>
                    <a:pt x="1365" y="138"/>
                  </a:lnTo>
                  <a:lnTo>
                    <a:pt x="1351" y="118"/>
                  </a:lnTo>
                  <a:lnTo>
                    <a:pt x="1335" y="100"/>
                  </a:lnTo>
                  <a:lnTo>
                    <a:pt x="1317" y="82"/>
                  </a:lnTo>
                  <a:lnTo>
                    <a:pt x="1297" y="65"/>
                  </a:lnTo>
                  <a:lnTo>
                    <a:pt x="1274" y="50"/>
                  </a:lnTo>
                  <a:lnTo>
                    <a:pt x="1249" y="36"/>
                  </a:lnTo>
                  <a:lnTo>
                    <a:pt x="1221" y="24"/>
                  </a:lnTo>
                  <a:lnTo>
                    <a:pt x="1191" y="13"/>
                  </a:lnTo>
                  <a:lnTo>
                    <a:pt x="1161" y="6"/>
                  </a:lnTo>
                  <a:lnTo>
                    <a:pt x="1127" y="2"/>
                  </a:lnTo>
                  <a:lnTo>
                    <a:pt x="1092" y="0"/>
                  </a:lnTo>
                  <a:lnTo>
                    <a:pt x="1055" y="1"/>
                  </a:lnTo>
                  <a:lnTo>
                    <a:pt x="1018" y="6"/>
                  </a:lnTo>
                  <a:lnTo>
                    <a:pt x="978" y="14"/>
                  </a:lnTo>
                  <a:lnTo>
                    <a:pt x="935" y="27"/>
                  </a:lnTo>
                  <a:lnTo>
                    <a:pt x="893" y="44"/>
                  </a:lnTo>
                  <a:lnTo>
                    <a:pt x="848" y="67"/>
                  </a:lnTo>
                  <a:lnTo>
                    <a:pt x="804" y="93"/>
                  </a:lnTo>
                  <a:lnTo>
                    <a:pt x="771" y="144"/>
                  </a:lnTo>
                  <a:lnTo>
                    <a:pt x="745" y="180"/>
                  </a:lnTo>
                  <a:lnTo>
                    <a:pt x="736" y="194"/>
                  </a:lnTo>
                  <a:lnTo>
                    <a:pt x="727" y="204"/>
                  </a:lnTo>
                  <a:lnTo>
                    <a:pt x="718" y="212"/>
                  </a:lnTo>
                  <a:lnTo>
                    <a:pt x="710" y="218"/>
                  </a:lnTo>
                  <a:lnTo>
                    <a:pt x="700" y="222"/>
                  </a:lnTo>
                  <a:lnTo>
                    <a:pt x="689" y="225"/>
                  </a:lnTo>
                  <a:lnTo>
                    <a:pt x="677" y="225"/>
                  </a:lnTo>
                  <a:lnTo>
                    <a:pt x="663" y="225"/>
                  </a:lnTo>
                  <a:lnTo>
                    <a:pt x="625" y="222"/>
                  </a:lnTo>
                  <a:lnTo>
                    <a:pt x="573" y="219"/>
                  </a:lnTo>
                  <a:lnTo>
                    <a:pt x="553" y="218"/>
                  </a:lnTo>
                  <a:lnTo>
                    <a:pt x="535" y="218"/>
                  </a:lnTo>
                  <a:lnTo>
                    <a:pt x="519" y="219"/>
                  </a:lnTo>
                  <a:lnTo>
                    <a:pt x="503" y="221"/>
                  </a:lnTo>
                  <a:lnTo>
                    <a:pt x="495" y="224"/>
                  </a:lnTo>
                  <a:lnTo>
                    <a:pt x="488" y="226"/>
                  </a:lnTo>
                  <a:lnTo>
                    <a:pt x="480" y="228"/>
                  </a:lnTo>
                  <a:lnTo>
                    <a:pt x="473" y="232"/>
                  </a:lnTo>
                  <a:lnTo>
                    <a:pt x="466" y="236"/>
                  </a:lnTo>
                  <a:lnTo>
                    <a:pt x="460" y="241"/>
                  </a:lnTo>
                  <a:lnTo>
                    <a:pt x="453" y="246"/>
                  </a:lnTo>
                  <a:lnTo>
                    <a:pt x="446" y="253"/>
                  </a:lnTo>
                  <a:lnTo>
                    <a:pt x="426" y="273"/>
                  </a:lnTo>
                  <a:lnTo>
                    <a:pt x="412" y="285"/>
                  </a:lnTo>
                  <a:lnTo>
                    <a:pt x="401" y="292"/>
                  </a:lnTo>
                  <a:lnTo>
                    <a:pt x="393" y="296"/>
                  </a:lnTo>
                  <a:lnTo>
                    <a:pt x="384" y="297"/>
                  </a:lnTo>
                  <a:lnTo>
                    <a:pt x="374" y="300"/>
                  </a:lnTo>
                  <a:lnTo>
                    <a:pt x="360" y="306"/>
                  </a:lnTo>
                  <a:lnTo>
                    <a:pt x="340" y="317"/>
                  </a:lnTo>
                  <a:lnTo>
                    <a:pt x="326" y="348"/>
                  </a:lnTo>
                  <a:lnTo>
                    <a:pt x="320" y="366"/>
                  </a:lnTo>
                  <a:lnTo>
                    <a:pt x="314" y="385"/>
                  </a:lnTo>
                  <a:lnTo>
                    <a:pt x="310" y="403"/>
                  </a:lnTo>
                  <a:lnTo>
                    <a:pt x="306" y="422"/>
                  </a:lnTo>
                  <a:lnTo>
                    <a:pt x="298" y="461"/>
                  </a:lnTo>
                  <a:lnTo>
                    <a:pt x="292" y="501"/>
                  </a:lnTo>
                  <a:lnTo>
                    <a:pt x="284" y="542"/>
                  </a:lnTo>
                  <a:lnTo>
                    <a:pt x="273" y="584"/>
                  </a:lnTo>
                  <a:lnTo>
                    <a:pt x="268" y="604"/>
                  </a:lnTo>
                  <a:lnTo>
                    <a:pt x="261" y="625"/>
                  </a:lnTo>
                  <a:lnTo>
                    <a:pt x="253" y="645"/>
                  </a:lnTo>
                  <a:lnTo>
                    <a:pt x="245" y="666"/>
                  </a:lnTo>
                  <a:lnTo>
                    <a:pt x="177" y="812"/>
                  </a:lnTo>
                  <a:lnTo>
                    <a:pt x="58" y="1010"/>
                  </a:lnTo>
                  <a:lnTo>
                    <a:pt x="5" y="1137"/>
                  </a:lnTo>
                  <a:lnTo>
                    <a:pt x="0" y="1154"/>
                  </a:lnTo>
                  <a:lnTo>
                    <a:pt x="1" y="1171"/>
                  </a:lnTo>
                  <a:lnTo>
                    <a:pt x="8" y="1191"/>
                  </a:lnTo>
                  <a:lnTo>
                    <a:pt x="21" y="1211"/>
                  </a:lnTo>
                  <a:lnTo>
                    <a:pt x="37" y="1233"/>
                  </a:lnTo>
                  <a:lnTo>
                    <a:pt x="58" y="1257"/>
                  </a:lnTo>
                  <a:lnTo>
                    <a:pt x="83" y="1281"/>
                  </a:lnTo>
                  <a:lnTo>
                    <a:pt x="112" y="1306"/>
                  </a:lnTo>
                  <a:lnTo>
                    <a:pt x="145" y="1333"/>
                  </a:lnTo>
                  <a:lnTo>
                    <a:pt x="181" y="1360"/>
                  </a:lnTo>
                  <a:lnTo>
                    <a:pt x="221" y="1388"/>
                  </a:lnTo>
                  <a:lnTo>
                    <a:pt x="262" y="1417"/>
                  </a:lnTo>
                  <a:lnTo>
                    <a:pt x="306" y="1447"/>
                  </a:lnTo>
                  <a:lnTo>
                    <a:pt x="352" y="1476"/>
                  </a:lnTo>
                  <a:lnTo>
                    <a:pt x="401" y="1506"/>
                  </a:lnTo>
                  <a:lnTo>
                    <a:pt x="450" y="1537"/>
                  </a:lnTo>
                  <a:lnTo>
                    <a:pt x="553" y="1599"/>
                  </a:lnTo>
                  <a:lnTo>
                    <a:pt x="660" y="1661"/>
                  </a:lnTo>
                  <a:lnTo>
                    <a:pt x="766" y="1722"/>
                  </a:lnTo>
                  <a:lnTo>
                    <a:pt x="871" y="1783"/>
                  </a:lnTo>
                  <a:lnTo>
                    <a:pt x="972" y="1841"/>
                  </a:lnTo>
                  <a:lnTo>
                    <a:pt x="1067" y="1897"/>
                  </a:lnTo>
                  <a:lnTo>
                    <a:pt x="1153" y="1948"/>
                  </a:lnTo>
                  <a:lnTo>
                    <a:pt x="1227" y="1996"/>
                  </a:lnTo>
                  <a:lnTo>
                    <a:pt x="1231" y="2047"/>
                  </a:lnTo>
                  <a:lnTo>
                    <a:pt x="1237" y="2095"/>
                  </a:lnTo>
                  <a:lnTo>
                    <a:pt x="1245" y="2143"/>
                  </a:lnTo>
                  <a:lnTo>
                    <a:pt x="1254" y="2189"/>
                  </a:lnTo>
                  <a:lnTo>
                    <a:pt x="1265" y="2236"/>
                  </a:lnTo>
                  <a:lnTo>
                    <a:pt x="1275" y="2281"/>
                  </a:lnTo>
                  <a:lnTo>
                    <a:pt x="1284" y="2324"/>
                  </a:lnTo>
                  <a:lnTo>
                    <a:pt x="1293" y="2367"/>
                  </a:lnTo>
                  <a:lnTo>
                    <a:pt x="1298" y="2388"/>
                  </a:lnTo>
                  <a:lnTo>
                    <a:pt x="1301" y="2412"/>
                  </a:lnTo>
                  <a:lnTo>
                    <a:pt x="1305" y="2437"/>
                  </a:lnTo>
                  <a:lnTo>
                    <a:pt x="1307" y="2465"/>
                  </a:lnTo>
                  <a:lnTo>
                    <a:pt x="1311" y="2524"/>
                  </a:lnTo>
                  <a:lnTo>
                    <a:pt x="1314" y="2588"/>
                  </a:lnTo>
                  <a:lnTo>
                    <a:pt x="1316" y="2652"/>
                  </a:lnTo>
                  <a:lnTo>
                    <a:pt x="1317" y="2715"/>
                  </a:lnTo>
                  <a:lnTo>
                    <a:pt x="1317" y="2773"/>
                  </a:lnTo>
                  <a:lnTo>
                    <a:pt x="1317" y="2826"/>
                  </a:lnTo>
                  <a:lnTo>
                    <a:pt x="1317" y="2884"/>
                  </a:lnTo>
                  <a:lnTo>
                    <a:pt x="1323" y="2926"/>
                  </a:lnTo>
                  <a:lnTo>
                    <a:pt x="1327" y="2966"/>
                  </a:lnTo>
                  <a:lnTo>
                    <a:pt x="1331" y="3007"/>
                  </a:lnTo>
                  <a:lnTo>
                    <a:pt x="1333" y="3047"/>
                  </a:lnTo>
                  <a:lnTo>
                    <a:pt x="1334" y="3088"/>
                  </a:lnTo>
                  <a:lnTo>
                    <a:pt x="1334" y="3128"/>
                  </a:lnTo>
                  <a:lnTo>
                    <a:pt x="1334" y="3169"/>
                  </a:lnTo>
                  <a:lnTo>
                    <a:pt x="1333" y="3209"/>
                  </a:lnTo>
                  <a:lnTo>
                    <a:pt x="1331" y="3249"/>
                  </a:lnTo>
                  <a:lnTo>
                    <a:pt x="1329" y="3290"/>
                  </a:lnTo>
                  <a:lnTo>
                    <a:pt x="1325" y="3330"/>
                  </a:lnTo>
                  <a:lnTo>
                    <a:pt x="1322" y="3371"/>
                  </a:lnTo>
                  <a:lnTo>
                    <a:pt x="1313" y="3454"/>
                  </a:lnTo>
                  <a:lnTo>
                    <a:pt x="1302" y="3536"/>
                  </a:lnTo>
                  <a:lnTo>
                    <a:pt x="1291" y="3620"/>
                  </a:lnTo>
                  <a:lnTo>
                    <a:pt x="1279" y="3706"/>
                  </a:lnTo>
                  <a:lnTo>
                    <a:pt x="1267" y="3794"/>
                  </a:lnTo>
                  <a:lnTo>
                    <a:pt x="1255" y="3883"/>
                  </a:lnTo>
                  <a:lnTo>
                    <a:pt x="1245" y="3975"/>
                  </a:lnTo>
                  <a:lnTo>
                    <a:pt x="1236" y="4070"/>
                  </a:lnTo>
                  <a:lnTo>
                    <a:pt x="1231" y="4118"/>
                  </a:lnTo>
                  <a:lnTo>
                    <a:pt x="1229" y="4167"/>
                  </a:lnTo>
                  <a:lnTo>
                    <a:pt x="1226" y="4216"/>
                  </a:lnTo>
                  <a:lnTo>
                    <a:pt x="1223" y="4267"/>
                  </a:lnTo>
                  <a:lnTo>
                    <a:pt x="1685" y="4351"/>
                  </a:lnTo>
                  <a:lnTo>
                    <a:pt x="1676" y="4241"/>
                  </a:lnTo>
                  <a:lnTo>
                    <a:pt x="1677" y="4256"/>
                  </a:lnTo>
                  <a:lnTo>
                    <a:pt x="1681" y="4295"/>
                  </a:lnTo>
                  <a:lnTo>
                    <a:pt x="1686" y="4352"/>
                  </a:lnTo>
                  <a:lnTo>
                    <a:pt x="1693" y="4420"/>
                  </a:lnTo>
                  <a:lnTo>
                    <a:pt x="1701" y="4496"/>
                  </a:lnTo>
                  <a:lnTo>
                    <a:pt x="1709" y="4572"/>
                  </a:lnTo>
                  <a:lnTo>
                    <a:pt x="1718" y="4642"/>
                  </a:lnTo>
                  <a:lnTo>
                    <a:pt x="1726" y="4700"/>
                  </a:lnTo>
                  <a:lnTo>
                    <a:pt x="1733" y="4751"/>
                  </a:lnTo>
                  <a:lnTo>
                    <a:pt x="1738" y="4802"/>
                  </a:lnTo>
                  <a:lnTo>
                    <a:pt x="1743" y="4852"/>
                  </a:lnTo>
                  <a:lnTo>
                    <a:pt x="1746" y="4904"/>
                  </a:lnTo>
                  <a:lnTo>
                    <a:pt x="1749" y="4955"/>
                  </a:lnTo>
                  <a:lnTo>
                    <a:pt x="1754" y="5006"/>
                  </a:lnTo>
                  <a:lnTo>
                    <a:pt x="1760" y="5057"/>
                  </a:lnTo>
                  <a:lnTo>
                    <a:pt x="1768" y="5106"/>
                  </a:lnTo>
                  <a:lnTo>
                    <a:pt x="1773" y="5145"/>
                  </a:lnTo>
                  <a:lnTo>
                    <a:pt x="1780" y="5189"/>
                  </a:lnTo>
                  <a:lnTo>
                    <a:pt x="1786" y="5237"/>
                  </a:lnTo>
                  <a:lnTo>
                    <a:pt x="1793" y="5287"/>
                  </a:lnTo>
                  <a:lnTo>
                    <a:pt x="1799" y="5341"/>
                  </a:lnTo>
                  <a:lnTo>
                    <a:pt x="1804" y="5395"/>
                  </a:lnTo>
                  <a:lnTo>
                    <a:pt x="1809" y="5453"/>
                  </a:lnTo>
                  <a:lnTo>
                    <a:pt x="1815" y="5510"/>
                  </a:lnTo>
                  <a:lnTo>
                    <a:pt x="1819" y="5568"/>
                  </a:lnTo>
                  <a:lnTo>
                    <a:pt x="1824" y="5625"/>
                  </a:lnTo>
                  <a:lnTo>
                    <a:pt x="1827" y="5681"/>
                  </a:lnTo>
                  <a:lnTo>
                    <a:pt x="1829" y="5735"/>
                  </a:lnTo>
                  <a:lnTo>
                    <a:pt x="1833" y="5787"/>
                  </a:lnTo>
                  <a:lnTo>
                    <a:pt x="1834" y="5835"/>
                  </a:lnTo>
                  <a:lnTo>
                    <a:pt x="1835" y="5881"/>
                  </a:lnTo>
                  <a:lnTo>
                    <a:pt x="1835" y="5921"/>
                  </a:lnTo>
                  <a:lnTo>
                    <a:pt x="1836" y="5974"/>
                  </a:lnTo>
                  <a:lnTo>
                    <a:pt x="1837" y="6025"/>
                  </a:lnTo>
                  <a:lnTo>
                    <a:pt x="1841" y="6077"/>
                  </a:lnTo>
                  <a:lnTo>
                    <a:pt x="1844" y="6128"/>
                  </a:lnTo>
                  <a:lnTo>
                    <a:pt x="1849" y="6179"/>
                  </a:lnTo>
                  <a:lnTo>
                    <a:pt x="1855" y="6230"/>
                  </a:lnTo>
                  <a:lnTo>
                    <a:pt x="1860" y="6280"/>
                  </a:lnTo>
                  <a:lnTo>
                    <a:pt x="1867" y="6330"/>
                  </a:lnTo>
                  <a:lnTo>
                    <a:pt x="1881" y="6430"/>
                  </a:lnTo>
                  <a:lnTo>
                    <a:pt x="1895" y="6527"/>
                  </a:lnTo>
                  <a:lnTo>
                    <a:pt x="1908" y="6624"/>
                  </a:lnTo>
                  <a:lnTo>
                    <a:pt x="1921" y="6719"/>
                  </a:lnTo>
                  <a:lnTo>
                    <a:pt x="1925" y="6762"/>
                  </a:lnTo>
                  <a:lnTo>
                    <a:pt x="1931" y="6811"/>
                  </a:lnTo>
                  <a:lnTo>
                    <a:pt x="1938" y="6864"/>
                  </a:lnTo>
                  <a:lnTo>
                    <a:pt x="1946" y="6918"/>
                  </a:lnTo>
                  <a:lnTo>
                    <a:pt x="1954" y="6970"/>
                  </a:lnTo>
                  <a:lnTo>
                    <a:pt x="1963" y="7020"/>
                  </a:lnTo>
                  <a:lnTo>
                    <a:pt x="1969" y="7042"/>
                  </a:lnTo>
                  <a:lnTo>
                    <a:pt x="1973" y="7064"/>
                  </a:lnTo>
                  <a:lnTo>
                    <a:pt x="1979" y="7084"/>
                  </a:lnTo>
                  <a:lnTo>
                    <a:pt x="1986" y="7101"/>
                  </a:lnTo>
                  <a:lnTo>
                    <a:pt x="1995" y="7128"/>
                  </a:lnTo>
                  <a:lnTo>
                    <a:pt x="2009" y="7168"/>
                  </a:lnTo>
                  <a:lnTo>
                    <a:pt x="2025" y="7216"/>
                  </a:lnTo>
                  <a:lnTo>
                    <a:pt x="2041" y="7269"/>
                  </a:lnTo>
                  <a:lnTo>
                    <a:pt x="2056" y="7321"/>
                  </a:lnTo>
                  <a:lnTo>
                    <a:pt x="2068" y="7370"/>
                  </a:lnTo>
                  <a:lnTo>
                    <a:pt x="2073" y="7392"/>
                  </a:lnTo>
                  <a:lnTo>
                    <a:pt x="2076" y="7413"/>
                  </a:lnTo>
                  <a:lnTo>
                    <a:pt x="2080" y="7429"/>
                  </a:lnTo>
                  <a:lnTo>
                    <a:pt x="2080" y="7442"/>
                  </a:lnTo>
                  <a:lnTo>
                    <a:pt x="2068" y="7466"/>
                  </a:lnTo>
                  <a:lnTo>
                    <a:pt x="2041" y="7517"/>
                  </a:lnTo>
                  <a:lnTo>
                    <a:pt x="2011" y="7570"/>
                  </a:lnTo>
                  <a:lnTo>
                    <a:pt x="1995" y="7602"/>
                  </a:lnTo>
                  <a:lnTo>
                    <a:pt x="1992" y="7614"/>
                  </a:lnTo>
                  <a:lnTo>
                    <a:pt x="1986" y="7637"/>
                  </a:lnTo>
                  <a:lnTo>
                    <a:pt x="1979" y="7669"/>
                  </a:lnTo>
                  <a:lnTo>
                    <a:pt x="1971" y="7703"/>
                  </a:lnTo>
                  <a:lnTo>
                    <a:pt x="1964" y="7738"/>
                  </a:lnTo>
                  <a:lnTo>
                    <a:pt x="1959" y="7769"/>
                  </a:lnTo>
                  <a:lnTo>
                    <a:pt x="1954" y="7793"/>
                  </a:lnTo>
                  <a:lnTo>
                    <a:pt x="1953" y="7805"/>
                  </a:lnTo>
                  <a:lnTo>
                    <a:pt x="1953" y="7815"/>
                  </a:lnTo>
                  <a:lnTo>
                    <a:pt x="1953" y="7840"/>
                  </a:lnTo>
                  <a:lnTo>
                    <a:pt x="1956" y="7862"/>
                  </a:lnTo>
                  <a:lnTo>
                    <a:pt x="1959" y="7872"/>
                  </a:lnTo>
                  <a:lnTo>
                    <a:pt x="1961" y="7880"/>
                  </a:lnTo>
                  <a:lnTo>
                    <a:pt x="1963" y="7888"/>
                  </a:lnTo>
                  <a:lnTo>
                    <a:pt x="1967" y="7895"/>
                  </a:lnTo>
                  <a:lnTo>
                    <a:pt x="1970" y="7901"/>
                  </a:lnTo>
                  <a:lnTo>
                    <a:pt x="1973" y="7906"/>
                  </a:lnTo>
                  <a:lnTo>
                    <a:pt x="1977" y="7911"/>
                  </a:lnTo>
                  <a:lnTo>
                    <a:pt x="1981" y="7916"/>
                  </a:lnTo>
                  <a:lnTo>
                    <a:pt x="1991" y="7922"/>
                  </a:lnTo>
                  <a:lnTo>
                    <a:pt x="2001" y="7927"/>
                  </a:lnTo>
                  <a:lnTo>
                    <a:pt x="2011" y="7930"/>
                  </a:lnTo>
                  <a:lnTo>
                    <a:pt x="2023" y="7934"/>
                  </a:lnTo>
                  <a:lnTo>
                    <a:pt x="2034" y="7936"/>
                  </a:lnTo>
                  <a:lnTo>
                    <a:pt x="2045" y="7938"/>
                  </a:lnTo>
                  <a:lnTo>
                    <a:pt x="2058" y="7941"/>
                  </a:lnTo>
                  <a:lnTo>
                    <a:pt x="2070" y="7943"/>
                  </a:lnTo>
                  <a:lnTo>
                    <a:pt x="2080" y="7948"/>
                  </a:lnTo>
                  <a:lnTo>
                    <a:pt x="2091" y="7953"/>
                  </a:lnTo>
                  <a:lnTo>
                    <a:pt x="2304" y="7953"/>
                  </a:lnTo>
                  <a:lnTo>
                    <a:pt x="2353" y="7924"/>
                  </a:lnTo>
                  <a:lnTo>
                    <a:pt x="2390" y="7904"/>
                  </a:lnTo>
                  <a:lnTo>
                    <a:pt x="2403" y="7896"/>
                  </a:lnTo>
                  <a:lnTo>
                    <a:pt x="2415" y="7889"/>
                  </a:lnTo>
                  <a:lnTo>
                    <a:pt x="2424" y="7882"/>
                  </a:lnTo>
                  <a:lnTo>
                    <a:pt x="2430" y="7874"/>
                  </a:lnTo>
                  <a:lnTo>
                    <a:pt x="2435" y="7865"/>
                  </a:lnTo>
                  <a:lnTo>
                    <a:pt x="2439" y="7853"/>
                  </a:lnTo>
                  <a:lnTo>
                    <a:pt x="2441" y="7838"/>
                  </a:lnTo>
                  <a:lnTo>
                    <a:pt x="2442" y="7820"/>
                  </a:lnTo>
                  <a:lnTo>
                    <a:pt x="2442" y="7770"/>
                  </a:lnTo>
                  <a:lnTo>
                    <a:pt x="2442" y="7697"/>
                  </a:lnTo>
                  <a:lnTo>
                    <a:pt x="2442" y="7686"/>
                  </a:lnTo>
                  <a:lnTo>
                    <a:pt x="2445" y="7676"/>
                  </a:lnTo>
                  <a:lnTo>
                    <a:pt x="2448" y="7665"/>
                  </a:lnTo>
                  <a:lnTo>
                    <a:pt x="2453" y="7655"/>
                  </a:lnTo>
                  <a:lnTo>
                    <a:pt x="2464" y="7637"/>
                  </a:lnTo>
                  <a:lnTo>
                    <a:pt x="2477" y="7618"/>
                  </a:lnTo>
                  <a:lnTo>
                    <a:pt x="2489" y="7600"/>
                  </a:lnTo>
                  <a:lnTo>
                    <a:pt x="2501" y="7581"/>
                  </a:lnTo>
                  <a:lnTo>
                    <a:pt x="2504" y="7572"/>
                  </a:lnTo>
                  <a:lnTo>
                    <a:pt x="2507" y="7560"/>
                  </a:lnTo>
                  <a:lnTo>
                    <a:pt x="2509" y="7550"/>
                  </a:lnTo>
                  <a:lnTo>
                    <a:pt x="2509" y="7538"/>
                  </a:lnTo>
                  <a:lnTo>
                    <a:pt x="2495" y="7422"/>
                  </a:lnTo>
                  <a:lnTo>
                    <a:pt x="2507" y="7400"/>
                  </a:lnTo>
                  <a:lnTo>
                    <a:pt x="2520" y="7378"/>
                  </a:lnTo>
                  <a:lnTo>
                    <a:pt x="2530" y="7354"/>
                  </a:lnTo>
                  <a:lnTo>
                    <a:pt x="2541" y="7328"/>
                  </a:lnTo>
                  <a:lnTo>
                    <a:pt x="2547" y="7301"/>
                  </a:lnTo>
                  <a:lnTo>
                    <a:pt x="2554" y="7272"/>
                  </a:lnTo>
                  <a:lnTo>
                    <a:pt x="2557" y="7256"/>
                  </a:lnTo>
                  <a:lnTo>
                    <a:pt x="2558" y="7241"/>
                  </a:lnTo>
                  <a:lnTo>
                    <a:pt x="2559" y="7225"/>
                  </a:lnTo>
                  <a:lnTo>
                    <a:pt x="2559" y="7208"/>
                  </a:lnTo>
                  <a:lnTo>
                    <a:pt x="2559" y="7134"/>
                  </a:lnTo>
                  <a:lnTo>
                    <a:pt x="2558" y="7116"/>
                  </a:lnTo>
                  <a:lnTo>
                    <a:pt x="2554" y="7096"/>
                  </a:lnTo>
                  <a:lnTo>
                    <a:pt x="2549" y="7077"/>
                  </a:lnTo>
                  <a:lnTo>
                    <a:pt x="2541" y="7056"/>
                  </a:lnTo>
                  <a:lnTo>
                    <a:pt x="2522" y="7015"/>
                  </a:lnTo>
                  <a:lnTo>
                    <a:pt x="2503" y="6973"/>
                  </a:lnTo>
                  <a:lnTo>
                    <a:pt x="2493" y="6952"/>
                  </a:lnTo>
                  <a:lnTo>
                    <a:pt x="2483" y="6930"/>
                  </a:lnTo>
                  <a:lnTo>
                    <a:pt x="2474" y="6910"/>
                  </a:lnTo>
                  <a:lnTo>
                    <a:pt x="2467" y="6890"/>
                  </a:lnTo>
                  <a:lnTo>
                    <a:pt x="2462" y="6871"/>
                  </a:lnTo>
                  <a:lnTo>
                    <a:pt x="2458" y="6851"/>
                  </a:lnTo>
                  <a:lnTo>
                    <a:pt x="2457" y="6842"/>
                  </a:lnTo>
                  <a:lnTo>
                    <a:pt x="2457" y="6833"/>
                  </a:lnTo>
                  <a:lnTo>
                    <a:pt x="2457" y="6824"/>
                  </a:lnTo>
                  <a:lnTo>
                    <a:pt x="2458" y="6816"/>
                  </a:lnTo>
                  <a:lnTo>
                    <a:pt x="2485" y="6538"/>
                  </a:lnTo>
                  <a:lnTo>
                    <a:pt x="2485" y="6517"/>
                  </a:lnTo>
                  <a:lnTo>
                    <a:pt x="2485" y="6507"/>
                  </a:lnTo>
                  <a:lnTo>
                    <a:pt x="2483" y="6498"/>
                  </a:lnTo>
                  <a:lnTo>
                    <a:pt x="2481" y="6491"/>
                  </a:lnTo>
                  <a:lnTo>
                    <a:pt x="2480" y="6485"/>
                  </a:lnTo>
                  <a:lnTo>
                    <a:pt x="2474" y="6474"/>
                  </a:lnTo>
                  <a:lnTo>
                    <a:pt x="2469" y="6466"/>
                  </a:lnTo>
                  <a:lnTo>
                    <a:pt x="2463" y="6459"/>
                  </a:lnTo>
                  <a:lnTo>
                    <a:pt x="2457" y="6451"/>
                  </a:lnTo>
                  <a:lnTo>
                    <a:pt x="2456" y="6448"/>
                  </a:lnTo>
                  <a:lnTo>
                    <a:pt x="2454" y="6443"/>
                  </a:lnTo>
                  <a:lnTo>
                    <a:pt x="2453" y="6438"/>
                  </a:lnTo>
                  <a:lnTo>
                    <a:pt x="2453" y="6432"/>
                  </a:lnTo>
                  <a:lnTo>
                    <a:pt x="2453" y="6410"/>
                  </a:lnTo>
                  <a:lnTo>
                    <a:pt x="2454" y="6369"/>
                  </a:lnTo>
                  <a:lnTo>
                    <a:pt x="2457" y="6328"/>
                  </a:lnTo>
                  <a:lnTo>
                    <a:pt x="2463" y="6289"/>
                  </a:lnTo>
                  <a:lnTo>
                    <a:pt x="2469" y="6251"/>
                  </a:lnTo>
                  <a:lnTo>
                    <a:pt x="2478" y="6214"/>
                  </a:lnTo>
                  <a:lnTo>
                    <a:pt x="2486" y="6178"/>
                  </a:lnTo>
                  <a:lnTo>
                    <a:pt x="2496" y="6144"/>
                  </a:lnTo>
                  <a:lnTo>
                    <a:pt x="2505" y="6111"/>
                  </a:lnTo>
                  <a:lnTo>
                    <a:pt x="2526" y="6047"/>
                  </a:lnTo>
                  <a:lnTo>
                    <a:pt x="2542" y="5986"/>
                  </a:lnTo>
                  <a:lnTo>
                    <a:pt x="2549" y="5959"/>
                  </a:lnTo>
                  <a:lnTo>
                    <a:pt x="2554" y="5931"/>
                  </a:lnTo>
                  <a:lnTo>
                    <a:pt x="2558" y="5904"/>
                  </a:lnTo>
                  <a:lnTo>
                    <a:pt x="2559" y="5879"/>
                  </a:lnTo>
                  <a:lnTo>
                    <a:pt x="2558" y="5817"/>
                  </a:lnTo>
                  <a:lnTo>
                    <a:pt x="2554" y="5738"/>
                  </a:lnTo>
                  <a:lnTo>
                    <a:pt x="2551" y="5647"/>
                  </a:lnTo>
                  <a:lnTo>
                    <a:pt x="2546" y="5552"/>
                  </a:lnTo>
                  <a:lnTo>
                    <a:pt x="2544" y="5459"/>
                  </a:lnTo>
                  <a:lnTo>
                    <a:pt x="2542" y="5377"/>
                  </a:lnTo>
                  <a:lnTo>
                    <a:pt x="2543" y="5343"/>
                  </a:lnTo>
                  <a:lnTo>
                    <a:pt x="2544" y="5313"/>
                  </a:lnTo>
                  <a:lnTo>
                    <a:pt x="2545" y="5289"/>
                  </a:lnTo>
                  <a:lnTo>
                    <a:pt x="2549" y="5273"/>
                  </a:lnTo>
                  <a:lnTo>
                    <a:pt x="2553" y="5253"/>
                  </a:lnTo>
                  <a:lnTo>
                    <a:pt x="2558" y="5226"/>
                  </a:lnTo>
                  <a:lnTo>
                    <a:pt x="2561" y="5194"/>
                  </a:lnTo>
                  <a:lnTo>
                    <a:pt x="2566" y="5159"/>
                  </a:lnTo>
                  <a:lnTo>
                    <a:pt x="2574" y="5078"/>
                  </a:lnTo>
                  <a:lnTo>
                    <a:pt x="2581" y="4990"/>
                  </a:lnTo>
                  <a:lnTo>
                    <a:pt x="2586" y="4901"/>
                  </a:lnTo>
                  <a:lnTo>
                    <a:pt x="2592" y="4816"/>
                  </a:lnTo>
                  <a:lnTo>
                    <a:pt x="2598" y="4743"/>
                  </a:lnTo>
                  <a:lnTo>
                    <a:pt x="2601" y="4688"/>
                  </a:lnTo>
                  <a:lnTo>
                    <a:pt x="2606" y="4696"/>
                  </a:lnTo>
                  <a:lnTo>
                    <a:pt x="2610" y="4706"/>
                  </a:lnTo>
                  <a:lnTo>
                    <a:pt x="2615" y="4720"/>
                  </a:lnTo>
                  <a:lnTo>
                    <a:pt x="2619" y="4736"/>
                  </a:lnTo>
                  <a:lnTo>
                    <a:pt x="2627" y="4775"/>
                  </a:lnTo>
                  <a:lnTo>
                    <a:pt x="2637" y="4820"/>
                  </a:lnTo>
                  <a:lnTo>
                    <a:pt x="2645" y="4874"/>
                  </a:lnTo>
                  <a:lnTo>
                    <a:pt x="2653" y="4933"/>
                  </a:lnTo>
                  <a:lnTo>
                    <a:pt x="2661" y="4994"/>
                  </a:lnTo>
                  <a:lnTo>
                    <a:pt x="2667" y="5059"/>
                  </a:lnTo>
                  <a:lnTo>
                    <a:pt x="2673" y="5125"/>
                  </a:lnTo>
                  <a:lnTo>
                    <a:pt x="2680" y="5190"/>
                  </a:lnTo>
                  <a:lnTo>
                    <a:pt x="2685" y="5253"/>
                  </a:lnTo>
                  <a:lnTo>
                    <a:pt x="2689" y="5313"/>
                  </a:lnTo>
                  <a:lnTo>
                    <a:pt x="2693" y="5369"/>
                  </a:lnTo>
                  <a:lnTo>
                    <a:pt x="2695" y="5419"/>
                  </a:lnTo>
                  <a:lnTo>
                    <a:pt x="2697" y="5462"/>
                  </a:lnTo>
                  <a:lnTo>
                    <a:pt x="2697" y="5496"/>
                  </a:lnTo>
                  <a:lnTo>
                    <a:pt x="2698" y="5555"/>
                  </a:lnTo>
                  <a:lnTo>
                    <a:pt x="2700" y="5611"/>
                  </a:lnTo>
                  <a:lnTo>
                    <a:pt x="2703" y="5664"/>
                  </a:lnTo>
                  <a:lnTo>
                    <a:pt x="2706" y="5714"/>
                  </a:lnTo>
                  <a:lnTo>
                    <a:pt x="2712" y="5763"/>
                  </a:lnTo>
                  <a:lnTo>
                    <a:pt x="2719" y="5813"/>
                  </a:lnTo>
                  <a:lnTo>
                    <a:pt x="2727" y="5863"/>
                  </a:lnTo>
                  <a:lnTo>
                    <a:pt x="2736" y="5915"/>
                  </a:lnTo>
                  <a:lnTo>
                    <a:pt x="2741" y="5950"/>
                  </a:lnTo>
                  <a:lnTo>
                    <a:pt x="2745" y="5982"/>
                  </a:lnTo>
                  <a:lnTo>
                    <a:pt x="2746" y="6009"/>
                  </a:lnTo>
                  <a:lnTo>
                    <a:pt x="2748" y="6035"/>
                  </a:lnTo>
                  <a:lnTo>
                    <a:pt x="2749" y="6080"/>
                  </a:lnTo>
                  <a:lnTo>
                    <a:pt x="2749" y="6120"/>
                  </a:lnTo>
                  <a:lnTo>
                    <a:pt x="2751" y="6138"/>
                  </a:lnTo>
                  <a:lnTo>
                    <a:pt x="2753" y="6158"/>
                  </a:lnTo>
                  <a:lnTo>
                    <a:pt x="2757" y="6177"/>
                  </a:lnTo>
                  <a:lnTo>
                    <a:pt x="2764" y="6197"/>
                  </a:lnTo>
                  <a:lnTo>
                    <a:pt x="2772" y="6218"/>
                  </a:lnTo>
                  <a:lnTo>
                    <a:pt x="2783" y="6241"/>
                  </a:lnTo>
                  <a:lnTo>
                    <a:pt x="2797" y="6266"/>
                  </a:lnTo>
                  <a:lnTo>
                    <a:pt x="2814" y="6294"/>
                  </a:lnTo>
                  <a:lnTo>
                    <a:pt x="2814" y="6319"/>
                  </a:lnTo>
                  <a:lnTo>
                    <a:pt x="2814" y="6344"/>
                  </a:lnTo>
                  <a:lnTo>
                    <a:pt x="2814" y="6369"/>
                  </a:lnTo>
                  <a:lnTo>
                    <a:pt x="2814" y="6394"/>
                  </a:lnTo>
                  <a:lnTo>
                    <a:pt x="2814" y="6418"/>
                  </a:lnTo>
                  <a:lnTo>
                    <a:pt x="2815" y="6442"/>
                  </a:lnTo>
                  <a:lnTo>
                    <a:pt x="2817" y="6466"/>
                  </a:lnTo>
                  <a:lnTo>
                    <a:pt x="2821" y="6490"/>
                  </a:lnTo>
                  <a:lnTo>
                    <a:pt x="2822" y="6499"/>
                  </a:lnTo>
                  <a:lnTo>
                    <a:pt x="2823" y="6510"/>
                  </a:lnTo>
                  <a:lnTo>
                    <a:pt x="2822" y="6519"/>
                  </a:lnTo>
                  <a:lnTo>
                    <a:pt x="2821" y="6528"/>
                  </a:lnTo>
                  <a:lnTo>
                    <a:pt x="2816" y="6546"/>
                  </a:lnTo>
                  <a:lnTo>
                    <a:pt x="2810" y="6566"/>
                  </a:lnTo>
                  <a:lnTo>
                    <a:pt x="2805" y="6587"/>
                  </a:lnTo>
                  <a:lnTo>
                    <a:pt x="2799" y="6610"/>
                  </a:lnTo>
                  <a:lnTo>
                    <a:pt x="2796" y="6623"/>
                  </a:lnTo>
                  <a:lnTo>
                    <a:pt x="2794" y="6637"/>
                  </a:lnTo>
                  <a:lnTo>
                    <a:pt x="2793" y="6650"/>
                  </a:lnTo>
                  <a:lnTo>
                    <a:pt x="2793" y="6666"/>
                  </a:lnTo>
                  <a:lnTo>
                    <a:pt x="2792" y="6695"/>
                  </a:lnTo>
                  <a:lnTo>
                    <a:pt x="2791" y="6723"/>
                  </a:lnTo>
                  <a:lnTo>
                    <a:pt x="2790" y="6750"/>
                  </a:lnTo>
                  <a:lnTo>
                    <a:pt x="2788" y="6776"/>
                  </a:lnTo>
                  <a:lnTo>
                    <a:pt x="2783" y="6824"/>
                  </a:lnTo>
                  <a:lnTo>
                    <a:pt x="2777" y="6870"/>
                  </a:lnTo>
                  <a:lnTo>
                    <a:pt x="2772" y="6914"/>
                  </a:lnTo>
                  <a:lnTo>
                    <a:pt x="2766" y="6958"/>
                  </a:lnTo>
                  <a:lnTo>
                    <a:pt x="2764" y="6980"/>
                  </a:lnTo>
                  <a:lnTo>
                    <a:pt x="2762" y="7002"/>
                  </a:lnTo>
                  <a:lnTo>
                    <a:pt x="2761" y="7025"/>
                  </a:lnTo>
                  <a:lnTo>
                    <a:pt x="2761" y="7049"/>
                  </a:lnTo>
                  <a:lnTo>
                    <a:pt x="2760" y="7156"/>
                  </a:lnTo>
                  <a:lnTo>
                    <a:pt x="2806" y="7462"/>
                  </a:lnTo>
                  <a:lnTo>
                    <a:pt x="2793" y="7464"/>
                  </a:lnTo>
                  <a:lnTo>
                    <a:pt x="2793" y="7517"/>
                  </a:lnTo>
                  <a:lnTo>
                    <a:pt x="2794" y="7528"/>
                  </a:lnTo>
                  <a:lnTo>
                    <a:pt x="2797" y="7540"/>
                  </a:lnTo>
                  <a:lnTo>
                    <a:pt x="2802" y="7551"/>
                  </a:lnTo>
                  <a:lnTo>
                    <a:pt x="2808" y="7562"/>
                  </a:lnTo>
                  <a:lnTo>
                    <a:pt x="2816" y="7573"/>
                  </a:lnTo>
                  <a:lnTo>
                    <a:pt x="2825" y="7584"/>
                  </a:lnTo>
                  <a:lnTo>
                    <a:pt x="2836" y="7594"/>
                  </a:lnTo>
                  <a:lnTo>
                    <a:pt x="2847" y="7604"/>
                  </a:lnTo>
                  <a:lnTo>
                    <a:pt x="2858" y="7612"/>
                  </a:lnTo>
                  <a:lnTo>
                    <a:pt x="2871" y="7620"/>
                  </a:lnTo>
                  <a:lnTo>
                    <a:pt x="2882" y="7628"/>
                  </a:lnTo>
                  <a:lnTo>
                    <a:pt x="2895" y="7633"/>
                  </a:lnTo>
                  <a:lnTo>
                    <a:pt x="2908" y="7638"/>
                  </a:lnTo>
                  <a:lnTo>
                    <a:pt x="2920" y="7641"/>
                  </a:lnTo>
                  <a:lnTo>
                    <a:pt x="2932" y="7644"/>
                  </a:lnTo>
                  <a:lnTo>
                    <a:pt x="2942" y="7645"/>
                  </a:lnTo>
                  <a:lnTo>
                    <a:pt x="3006" y="7645"/>
                  </a:lnTo>
                  <a:lnTo>
                    <a:pt x="3009" y="7662"/>
                  </a:lnTo>
                  <a:lnTo>
                    <a:pt x="3012" y="7678"/>
                  </a:lnTo>
                  <a:lnTo>
                    <a:pt x="3014" y="7693"/>
                  </a:lnTo>
                  <a:lnTo>
                    <a:pt x="3014" y="7706"/>
                  </a:lnTo>
                  <a:lnTo>
                    <a:pt x="3015" y="7730"/>
                  </a:lnTo>
                  <a:lnTo>
                    <a:pt x="3017" y="7752"/>
                  </a:lnTo>
                  <a:lnTo>
                    <a:pt x="3019" y="7761"/>
                  </a:lnTo>
                  <a:lnTo>
                    <a:pt x="3021" y="7770"/>
                  </a:lnTo>
                  <a:lnTo>
                    <a:pt x="3024" y="7780"/>
                  </a:lnTo>
                  <a:lnTo>
                    <a:pt x="3030" y="7789"/>
                  </a:lnTo>
                  <a:lnTo>
                    <a:pt x="3037" y="7798"/>
                  </a:lnTo>
                  <a:lnTo>
                    <a:pt x="3045" y="7807"/>
                  </a:lnTo>
                  <a:lnTo>
                    <a:pt x="3056" y="7816"/>
                  </a:lnTo>
                  <a:lnTo>
                    <a:pt x="3069" y="7825"/>
                  </a:lnTo>
                  <a:lnTo>
                    <a:pt x="3088" y="7838"/>
                  </a:lnTo>
                  <a:lnTo>
                    <a:pt x="3108" y="7849"/>
                  </a:lnTo>
                  <a:lnTo>
                    <a:pt x="3129" y="7860"/>
                  </a:lnTo>
                  <a:lnTo>
                    <a:pt x="3153" y="7870"/>
                  </a:lnTo>
                  <a:lnTo>
                    <a:pt x="3177" y="7878"/>
                  </a:lnTo>
                  <a:lnTo>
                    <a:pt x="3204" y="7884"/>
                  </a:lnTo>
                  <a:lnTo>
                    <a:pt x="3217" y="7886"/>
                  </a:lnTo>
                  <a:lnTo>
                    <a:pt x="3232" y="7888"/>
                  </a:lnTo>
                  <a:lnTo>
                    <a:pt x="3246" y="7889"/>
                  </a:lnTo>
                  <a:lnTo>
                    <a:pt x="3261" y="7889"/>
                  </a:lnTo>
                  <a:lnTo>
                    <a:pt x="3297" y="7889"/>
                  </a:lnTo>
                  <a:lnTo>
                    <a:pt x="3342" y="7887"/>
                  </a:lnTo>
                  <a:lnTo>
                    <a:pt x="3366" y="7886"/>
                  </a:lnTo>
                  <a:lnTo>
                    <a:pt x="3391" y="7884"/>
                  </a:lnTo>
                  <a:lnTo>
                    <a:pt x="3416" y="7881"/>
                  </a:lnTo>
                  <a:lnTo>
                    <a:pt x="3440" y="7878"/>
                  </a:lnTo>
                  <a:lnTo>
                    <a:pt x="3464" y="7874"/>
                  </a:lnTo>
                  <a:lnTo>
                    <a:pt x="3486" y="7869"/>
                  </a:lnTo>
                  <a:lnTo>
                    <a:pt x="3507" y="7863"/>
                  </a:lnTo>
                  <a:lnTo>
                    <a:pt x="3524" y="7856"/>
                  </a:lnTo>
                  <a:lnTo>
                    <a:pt x="3532" y="7852"/>
                  </a:lnTo>
                  <a:lnTo>
                    <a:pt x="3539" y="7847"/>
                  </a:lnTo>
                  <a:lnTo>
                    <a:pt x="3544" y="7842"/>
                  </a:lnTo>
                  <a:lnTo>
                    <a:pt x="3550" y="7838"/>
                  </a:lnTo>
                  <a:lnTo>
                    <a:pt x="3554" y="7832"/>
                  </a:lnTo>
                  <a:lnTo>
                    <a:pt x="3557" y="7828"/>
                  </a:lnTo>
                  <a:lnTo>
                    <a:pt x="3558" y="7821"/>
                  </a:lnTo>
                  <a:lnTo>
                    <a:pt x="3559" y="7815"/>
                  </a:lnTo>
                  <a:lnTo>
                    <a:pt x="3559" y="7805"/>
                  </a:lnTo>
                  <a:lnTo>
                    <a:pt x="3558" y="7790"/>
                  </a:lnTo>
                  <a:lnTo>
                    <a:pt x="3557" y="7775"/>
                  </a:lnTo>
                  <a:lnTo>
                    <a:pt x="3555" y="7761"/>
                  </a:lnTo>
                  <a:lnTo>
                    <a:pt x="3551" y="7746"/>
                  </a:lnTo>
                  <a:lnTo>
                    <a:pt x="3547" y="7732"/>
                  </a:lnTo>
                  <a:lnTo>
                    <a:pt x="3542" y="7718"/>
                  </a:lnTo>
                  <a:lnTo>
                    <a:pt x="3536" y="7703"/>
                  </a:lnTo>
                  <a:lnTo>
                    <a:pt x="3531" y="7688"/>
                  </a:lnTo>
                  <a:lnTo>
                    <a:pt x="3516" y="7660"/>
                  </a:lnTo>
                  <a:lnTo>
                    <a:pt x="3499" y="7632"/>
                  </a:lnTo>
                  <a:lnTo>
                    <a:pt x="3480" y="7604"/>
                  </a:lnTo>
                  <a:lnTo>
                    <a:pt x="3462" y="7576"/>
                  </a:lnTo>
                  <a:lnTo>
                    <a:pt x="3421" y="7524"/>
                  </a:lnTo>
                  <a:lnTo>
                    <a:pt x="3381" y="7474"/>
                  </a:lnTo>
                  <a:lnTo>
                    <a:pt x="3362" y="7452"/>
                  </a:lnTo>
                  <a:lnTo>
                    <a:pt x="3344" y="7430"/>
                  </a:lnTo>
                  <a:lnTo>
                    <a:pt x="3328" y="7408"/>
                  </a:lnTo>
                  <a:lnTo>
                    <a:pt x="3315" y="7390"/>
                  </a:lnTo>
                  <a:lnTo>
                    <a:pt x="3323" y="7357"/>
                  </a:lnTo>
                  <a:lnTo>
                    <a:pt x="3334" y="7316"/>
                  </a:lnTo>
                  <a:lnTo>
                    <a:pt x="3348" y="7270"/>
                  </a:lnTo>
                  <a:lnTo>
                    <a:pt x="3363" y="7222"/>
                  </a:lnTo>
                  <a:lnTo>
                    <a:pt x="3375" y="7175"/>
                  </a:lnTo>
                  <a:lnTo>
                    <a:pt x="3388" y="7132"/>
                  </a:lnTo>
                  <a:lnTo>
                    <a:pt x="3392" y="7113"/>
                  </a:lnTo>
                  <a:lnTo>
                    <a:pt x="3396" y="7096"/>
                  </a:lnTo>
                  <a:lnTo>
                    <a:pt x="3398" y="7081"/>
                  </a:lnTo>
                  <a:lnTo>
                    <a:pt x="3399" y="7071"/>
                  </a:lnTo>
                  <a:lnTo>
                    <a:pt x="3403" y="7016"/>
                  </a:lnTo>
                  <a:lnTo>
                    <a:pt x="3404" y="6965"/>
                  </a:lnTo>
                  <a:lnTo>
                    <a:pt x="3405" y="6914"/>
                  </a:lnTo>
                  <a:lnTo>
                    <a:pt x="3405" y="6866"/>
                  </a:lnTo>
                  <a:lnTo>
                    <a:pt x="3406" y="6819"/>
                  </a:lnTo>
                  <a:lnTo>
                    <a:pt x="3408" y="6773"/>
                  </a:lnTo>
                  <a:lnTo>
                    <a:pt x="3410" y="6749"/>
                  </a:lnTo>
                  <a:lnTo>
                    <a:pt x="3412" y="6723"/>
                  </a:lnTo>
                  <a:lnTo>
                    <a:pt x="3415" y="6699"/>
                  </a:lnTo>
                  <a:lnTo>
                    <a:pt x="3419" y="6674"/>
                  </a:lnTo>
                  <a:lnTo>
                    <a:pt x="3423" y="6640"/>
                  </a:lnTo>
                  <a:lnTo>
                    <a:pt x="3428" y="6600"/>
                  </a:lnTo>
                  <a:lnTo>
                    <a:pt x="3431" y="6555"/>
                  </a:lnTo>
                  <a:lnTo>
                    <a:pt x="3435" y="6506"/>
                  </a:lnTo>
                  <a:lnTo>
                    <a:pt x="3440" y="6400"/>
                  </a:lnTo>
                  <a:lnTo>
                    <a:pt x="3446" y="6286"/>
                  </a:lnTo>
                  <a:lnTo>
                    <a:pt x="3450" y="6171"/>
                  </a:lnTo>
                  <a:lnTo>
                    <a:pt x="3452" y="6063"/>
                  </a:lnTo>
                  <a:lnTo>
                    <a:pt x="3453" y="5967"/>
                  </a:lnTo>
                  <a:lnTo>
                    <a:pt x="3453" y="5889"/>
                  </a:lnTo>
                  <a:lnTo>
                    <a:pt x="3452" y="5839"/>
                  </a:lnTo>
                  <a:lnTo>
                    <a:pt x="3452" y="5789"/>
                  </a:lnTo>
                  <a:lnTo>
                    <a:pt x="3452" y="5737"/>
                  </a:lnTo>
                  <a:lnTo>
                    <a:pt x="3451" y="5686"/>
                  </a:lnTo>
                  <a:lnTo>
                    <a:pt x="3451" y="5634"/>
                  </a:lnTo>
                  <a:lnTo>
                    <a:pt x="3451" y="5583"/>
                  </a:lnTo>
                  <a:lnTo>
                    <a:pt x="3451" y="5530"/>
                  </a:lnTo>
                  <a:lnTo>
                    <a:pt x="3451" y="5479"/>
                  </a:lnTo>
                  <a:lnTo>
                    <a:pt x="3451" y="5427"/>
                  </a:lnTo>
                  <a:lnTo>
                    <a:pt x="3452" y="5376"/>
                  </a:lnTo>
                  <a:lnTo>
                    <a:pt x="3452" y="5326"/>
                  </a:lnTo>
                  <a:lnTo>
                    <a:pt x="3454" y="5275"/>
                  </a:lnTo>
                  <a:lnTo>
                    <a:pt x="3455" y="5225"/>
                  </a:lnTo>
                  <a:lnTo>
                    <a:pt x="3458" y="5177"/>
                  </a:lnTo>
                  <a:lnTo>
                    <a:pt x="3460" y="5128"/>
                  </a:lnTo>
                  <a:lnTo>
                    <a:pt x="3463" y="5081"/>
                  </a:lnTo>
                  <a:lnTo>
                    <a:pt x="3466" y="5035"/>
                  </a:lnTo>
                  <a:lnTo>
                    <a:pt x="3466" y="4985"/>
                  </a:lnTo>
                  <a:lnTo>
                    <a:pt x="3463" y="4931"/>
                  </a:lnTo>
                  <a:lnTo>
                    <a:pt x="3461" y="4878"/>
                  </a:lnTo>
                  <a:lnTo>
                    <a:pt x="3460" y="4824"/>
                  </a:lnTo>
                  <a:lnTo>
                    <a:pt x="3460" y="4772"/>
                  </a:lnTo>
                  <a:lnTo>
                    <a:pt x="3461" y="4747"/>
                  </a:lnTo>
                  <a:lnTo>
                    <a:pt x="3462" y="4724"/>
                  </a:lnTo>
                  <a:lnTo>
                    <a:pt x="3464" y="4702"/>
                  </a:lnTo>
                  <a:lnTo>
                    <a:pt x="3468" y="4681"/>
                  </a:lnTo>
                  <a:lnTo>
                    <a:pt x="3474" y="4641"/>
                  </a:lnTo>
                  <a:lnTo>
                    <a:pt x="3478" y="4594"/>
                  </a:lnTo>
                  <a:lnTo>
                    <a:pt x="3480" y="4542"/>
                  </a:lnTo>
                  <a:lnTo>
                    <a:pt x="3483" y="4487"/>
                  </a:lnTo>
                  <a:lnTo>
                    <a:pt x="3484" y="4432"/>
                  </a:lnTo>
                  <a:lnTo>
                    <a:pt x="3484" y="4378"/>
                  </a:lnTo>
                  <a:lnTo>
                    <a:pt x="3485" y="4328"/>
                  </a:lnTo>
                  <a:lnTo>
                    <a:pt x="3485" y="4283"/>
                  </a:lnTo>
                  <a:lnTo>
                    <a:pt x="3485" y="4155"/>
                  </a:lnTo>
                  <a:lnTo>
                    <a:pt x="3499" y="4154"/>
                  </a:lnTo>
                  <a:lnTo>
                    <a:pt x="3514" y="4152"/>
                  </a:lnTo>
                  <a:lnTo>
                    <a:pt x="3530" y="4148"/>
                  </a:lnTo>
                  <a:lnTo>
                    <a:pt x="3546" y="4145"/>
                  </a:lnTo>
                  <a:lnTo>
                    <a:pt x="3581" y="4135"/>
                  </a:lnTo>
                  <a:lnTo>
                    <a:pt x="3616" y="4123"/>
                  </a:lnTo>
                  <a:lnTo>
                    <a:pt x="3634" y="4116"/>
                  </a:lnTo>
                  <a:lnTo>
                    <a:pt x="3650" y="4110"/>
                  </a:lnTo>
                  <a:lnTo>
                    <a:pt x="3666" y="4102"/>
                  </a:lnTo>
                  <a:lnTo>
                    <a:pt x="3679" y="4094"/>
                  </a:lnTo>
                  <a:lnTo>
                    <a:pt x="3692" y="4086"/>
                  </a:lnTo>
                  <a:lnTo>
                    <a:pt x="3703" y="4076"/>
                  </a:lnTo>
                  <a:lnTo>
                    <a:pt x="3713" y="4068"/>
                  </a:lnTo>
                  <a:lnTo>
                    <a:pt x="3721" y="4059"/>
                  </a:lnTo>
                  <a:lnTo>
                    <a:pt x="3701" y="3947"/>
                  </a:lnTo>
                  <a:lnTo>
                    <a:pt x="3682" y="3843"/>
                  </a:lnTo>
                  <a:lnTo>
                    <a:pt x="3662" y="3745"/>
                  </a:lnTo>
                  <a:lnTo>
                    <a:pt x="3643" y="3652"/>
                  </a:lnTo>
                  <a:lnTo>
                    <a:pt x="3622" y="3564"/>
                  </a:lnTo>
                  <a:lnTo>
                    <a:pt x="3603" y="3480"/>
                  </a:lnTo>
                  <a:lnTo>
                    <a:pt x="3583" y="3400"/>
                  </a:lnTo>
                  <a:lnTo>
                    <a:pt x="3564" y="3321"/>
                  </a:lnTo>
                  <a:lnTo>
                    <a:pt x="3544" y="3243"/>
                  </a:lnTo>
                  <a:lnTo>
                    <a:pt x="3525" y="3166"/>
                  </a:lnTo>
                  <a:lnTo>
                    <a:pt x="3507" y="3088"/>
                  </a:lnTo>
                  <a:lnTo>
                    <a:pt x="3487" y="3009"/>
                  </a:lnTo>
                  <a:lnTo>
                    <a:pt x="3469" y="2928"/>
                  </a:lnTo>
                  <a:lnTo>
                    <a:pt x="3451" y="2843"/>
                  </a:lnTo>
                  <a:lnTo>
                    <a:pt x="3434" y="2754"/>
                  </a:lnTo>
                  <a:lnTo>
                    <a:pt x="3416" y="2661"/>
                  </a:lnTo>
                  <a:lnTo>
                    <a:pt x="3410" y="2624"/>
                  </a:lnTo>
                  <a:lnTo>
                    <a:pt x="3400" y="2562"/>
                  </a:lnTo>
                  <a:lnTo>
                    <a:pt x="3388" y="2483"/>
                  </a:lnTo>
                  <a:lnTo>
                    <a:pt x="3375" y="2396"/>
                  </a:lnTo>
                  <a:lnTo>
                    <a:pt x="3362" y="2313"/>
                  </a:lnTo>
                  <a:lnTo>
                    <a:pt x="3351" y="2241"/>
                  </a:lnTo>
                  <a:lnTo>
                    <a:pt x="3342" y="2191"/>
                  </a:lnTo>
                  <a:lnTo>
                    <a:pt x="3339" y="2170"/>
                  </a:lnTo>
                  <a:lnTo>
                    <a:pt x="3359" y="1986"/>
                  </a:lnTo>
                  <a:lnTo>
                    <a:pt x="3439" y="1937"/>
                  </a:lnTo>
                  <a:lnTo>
                    <a:pt x="3527" y="1885"/>
                  </a:lnTo>
                  <a:lnTo>
                    <a:pt x="3621" y="1832"/>
                  </a:lnTo>
                  <a:lnTo>
                    <a:pt x="3718" y="1776"/>
                  </a:lnTo>
                  <a:lnTo>
                    <a:pt x="3818" y="1719"/>
                  </a:lnTo>
                  <a:lnTo>
                    <a:pt x="3917" y="1660"/>
                  </a:lnTo>
                  <a:lnTo>
                    <a:pt x="4014" y="1603"/>
                  </a:lnTo>
                  <a:lnTo>
                    <a:pt x="4108" y="1545"/>
                  </a:lnTo>
                  <a:lnTo>
                    <a:pt x="4153" y="1517"/>
                  </a:lnTo>
                  <a:lnTo>
                    <a:pt x="4196" y="1489"/>
                  </a:lnTo>
                  <a:lnTo>
                    <a:pt x="4237" y="1461"/>
                  </a:lnTo>
                  <a:lnTo>
                    <a:pt x="4277" y="1435"/>
                  </a:lnTo>
                  <a:lnTo>
                    <a:pt x="4314" y="1409"/>
                  </a:lnTo>
                  <a:lnTo>
                    <a:pt x="4348" y="1383"/>
                  </a:lnTo>
                  <a:lnTo>
                    <a:pt x="4380" y="1359"/>
                  </a:lnTo>
                  <a:lnTo>
                    <a:pt x="4409" y="1335"/>
                  </a:lnTo>
                  <a:lnTo>
                    <a:pt x="4434" y="1311"/>
                  </a:lnTo>
                  <a:lnTo>
                    <a:pt x="4456" y="1289"/>
                  </a:lnTo>
                  <a:lnTo>
                    <a:pt x="4474" y="1267"/>
                  </a:lnTo>
                  <a:lnTo>
                    <a:pt x="4488" y="1247"/>
                  </a:lnTo>
                  <a:lnTo>
                    <a:pt x="4498" y="1228"/>
                  </a:lnTo>
                  <a:lnTo>
                    <a:pt x="4504" y="1210"/>
                  </a:lnTo>
                  <a:lnTo>
                    <a:pt x="4505" y="1194"/>
                  </a:lnTo>
                  <a:lnTo>
                    <a:pt x="4500" y="1179"/>
                  </a:lnTo>
                  <a:lnTo>
                    <a:pt x="4447" y="1051"/>
                  </a:lnTo>
                  <a:lnTo>
                    <a:pt x="4327" y="853"/>
                  </a:lnTo>
                  <a:lnTo>
                    <a:pt x="4260" y="707"/>
                  </a:lnTo>
                  <a:lnTo>
                    <a:pt x="4251" y="686"/>
                  </a:lnTo>
                  <a:lnTo>
                    <a:pt x="4244" y="666"/>
                  </a:lnTo>
                  <a:lnTo>
                    <a:pt x="4237" y="645"/>
                  </a:lnTo>
                  <a:lnTo>
                    <a:pt x="4232" y="625"/>
                  </a:lnTo>
                  <a:lnTo>
                    <a:pt x="4221" y="584"/>
                  </a:lnTo>
                  <a:lnTo>
                    <a:pt x="4213" y="542"/>
                  </a:lnTo>
                  <a:lnTo>
                    <a:pt x="4206" y="502"/>
                  </a:lnTo>
                  <a:lnTo>
                    <a:pt x="4198" y="464"/>
                  </a:lnTo>
                  <a:lnTo>
                    <a:pt x="4195" y="444"/>
                  </a:lnTo>
                  <a:lnTo>
                    <a:pt x="4190" y="426"/>
                  </a:lnTo>
                  <a:lnTo>
                    <a:pt x="4185" y="408"/>
                  </a:lnTo>
                  <a:lnTo>
                    <a:pt x="4179" y="390"/>
                  </a:lnTo>
                  <a:lnTo>
                    <a:pt x="4164" y="358"/>
                  </a:lnTo>
                  <a:lnTo>
                    <a:pt x="4145" y="347"/>
                  </a:lnTo>
                  <a:lnTo>
                    <a:pt x="4130" y="341"/>
                  </a:lnTo>
                  <a:lnTo>
                    <a:pt x="4120" y="339"/>
                  </a:lnTo>
                  <a:lnTo>
                    <a:pt x="4112" y="337"/>
                  </a:lnTo>
                  <a:lnTo>
                    <a:pt x="4104" y="333"/>
                  </a:lnTo>
                  <a:lnTo>
                    <a:pt x="4093" y="328"/>
                  </a:lnTo>
                  <a:lnTo>
                    <a:pt x="4078" y="315"/>
                  </a:lnTo>
                  <a:lnTo>
                    <a:pt x="4058" y="294"/>
                  </a:lnTo>
                  <a:lnTo>
                    <a:pt x="4052" y="289"/>
                  </a:lnTo>
                  <a:lnTo>
                    <a:pt x="4045" y="283"/>
                  </a:lnTo>
                  <a:lnTo>
                    <a:pt x="4038" y="277"/>
                  </a:lnTo>
                  <a:lnTo>
                    <a:pt x="4032" y="274"/>
                  </a:lnTo>
                  <a:lnTo>
                    <a:pt x="4025" y="270"/>
                  </a:lnTo>
                  <a:lnTo>
                    <a:pt x="4017" y="267"/>
                  </a:lnTo>
                  <a:lnTo>
                    <a:pt x="4010" y="265"/>
                  </a:lnTo>
                  <a:lnTo>
                    <a:pt x="4002" y="262"/>
                  </a:lnTo>
                  <a:lnTo>
                    <a:pt x="3986" y="260"/>
                  </a:lnTo>
                  <a:lnTo>
                    <a:pt x="3969" y="259"/>
                  </a:lnTo>
                  <a:lnTo>
                    <a:pt x="3952" y="259"/>
                  </a:lnTo>
                  <a:lnTo>
                    <a:pt x="3932" y="260"/>
                  </a:lnTo>
                  <a:lnTo>
                    <a:pt x="3879" y="264"/>
                  </a:lnTo>
                  <a:lnTo>
                    <a:pt x="3842" y="267"/>
                  </a:lnTo>
                  <a:lnTo>
                    <a:pt x="3828" y="267"/>
                  </a:lnTo>
                  <a:lnTo>
                    <a:pt x="3815" y="266"/>
                  </a:lnTo>
                  <a:lnTo>
                    <a:pt x="3804" y="264"/>
                  </a:lnTo>
                  <a:lnTo>
                    <a:pt x="3795" y="260"/>
                  </a:lnTo>
                  <a:lnTo>
                    <a:pt x="3786" y="253"/>
                  </a:lnTo>
                  <a:lnTo>
                    <a:pt x="3778" y="245"/>
                  </a:lnTo>
                  <a:lnTo>
                    <a:pt x="3769" y="235"/>
                  </a:lnTo>
                  <a:lnTo>
                    <a:pt x="3758" y="221"/>
                  </a:lnTo>
                  <a:lnTo>
                    <a:pt x="3734" y="186"/>
                  </a:lnTo>
                  <a:lnTo>
                    <a:pt x="3701" y="134"/>
                  </a:lnTo>
                  <a:lnTo>
                    <a:pt x="3655" y="108"/>
                  </a:lnTo>
                  <a:lnTo>
                    <a:pt x="3612" y="86"/>
                  </a:lnTo>
                  <a:lnTo>
                    <a:pt x="3568" y="69"/>
                  </a:lnTo>
                  <a:lnTo>
                    <a:pt x="3527" y="57"/>
                  </a:lnTo>
                  <a:lnTo>
                    <a:pt x="3487" y="48"/>
                  </a:lnTo>
                  <a:lnTo>
                    <a:pt x="3450" y="43"/>
                  </a:lnTo>
                  <a:lnTo>
                    <a:pt x="3413" y="41"/>
                  </a:lnTo>
                  <a:lnTo>
                    <a:pt x="3378" y="43"/>
                  </a:lnTo>
                  <a:lnTo>
                    <a:pt x="3344" y="48"/>
                  </a:lnTo>
                  <a:lnTo>
                    <a:pt x="3312" y="56"/>
                  </a:lnTo>
                  <a:lnTo>
                    <a:pt x="3284" y="65"/>
                  </a:lnTo>
                  <a:lnTo>
                    <a:pt x="3256" y="77"/>
                  </a:lnTo>
                  <a:lnTo>
                    <a:pt x="3231" y="91"/>
                  </a:lnTo>
                  <a:lnTo>
                    <a:pt x="3208" y="107"/>
                  </a:lnTo>
                  <a:lnTo>
                    <a:pt x="3188" y="124"/>
                  </a:lnTo>
                  <a:lnTo>
                    <a:pt x="3169" y="141"/>
                  </a:lnTo>
                  <a:lnTo>
                    <a:pt x="3153" y="160"/>
                  </a:lnTo>
                  <a:lnTo>
                    <a:pt x="3140" y="179"/>
                  </a:lnTo>
                  <a:lnTo>
                    <a:pt x="3129" y="198"/>
                  </a:lnTo>
                  <a:lnTo>
                    <a:pt x="3121" y="217"/>
                  </a:lnTo>
                  <a:lnTo>
                    <a:pt x="3117" y="236"/>
                  </a:lnTo>
                  <a:lnTo>
                    <a:pt x="3115" y="254"/>
                  </a:lnTo>
                  <a:lnTo>
                    <a:pt x="3115" y="272"/>
                  </a:lnTo>
                  <a:lnTo>
                    <a:pt x="3119" y="288"/>
                  </a:lnTo>
                  <a:lnTo>
                    <a:pt x="3126" y="301"/>
                  </a:lnTo>
                  <a:lnTo>
                    <a:pt x="3136" y="314"/>
                  </a:lnTo>
                  <a:lnTo>
                    <a:pt x="3150" y="324"/>
                  </a:lnTo>
                  <a:lnTo>
                    <a:pt x="3166" y="332"/>
                  </a:lnTo>
                  <a:lnTo>
                    <a:pt x="3187" y="338"/>
                  </a:lnTo>
                  <a:lnTo>
                    <a:pt x="3211" y="341"/>
                  </a:lnTo>
                  <a:lnTo>
                    <a:pt x="3238" y="340"/>
                  </a:lnTo>
                  <a:lnTo>
                    <a:pt x="3270" y="337"/>
                  </a:lnTo>
                  <a:lnTo>
                    <a:pt x="3256" y="344"/>
                  </a:lnTo>
                  <a:lnTo>
                    <a:pt x="3241" y="353"/>
                  </a:lnTo>
                  <a:lnTo>
                    <a:pt x="3227" y="364"/>
                  </a:lnTo>
                  <a:lnTo>
                    <a:pt x="3211" y="377"/>
                  </a:lnTo>
                  <a:lnTo>
                    <a:pt x="3195" y="390"/>
                  </a:lnTo>
                  <a:lnTo>
                    <a:pt x="3180" y="405"/>
                  </a:lnTo>
                  <a:lnTo>
                    <a:pt x="3166" y="420"/>
                  </a:lnTo>
                  <a:lnTo>
                    <a:pt x="3153" y="434"/>
                  </a:lnTo>
                  <a:lnTo>
                    <a:pt x="3143" y="446"/>
                  </a:lnTo>
                  <a:lnTo>
                    <a:pt x="3135" y="458"/>
                  </a:lnTo>
                  <a:lnTo>
                    <a:pt x="3133" y="462"/>
                  </a:lnTo>
                  <a:lnTo>
                    <a:pt x="3131" y="467"/>
                  </a:lnTo>
                  <a:lnTo>
                    <a:pt x="3131" y="472"/>
                  </a:lnTo>
                  <a:lnTo>
                    <a:pt x="3131" y="475"/>
                  </a:lnTo>
                  <a:lnTo>
                    <a:pt x="3132" y="477"/>
                  </a:lnTo>
                  <a:lnTo>
                    <a:pt x="3133" y="478"/>
                  </a:lnTo>
                  <a:lnTo>
                    <a:pt x="3136" y="480"/>
                  </a:lnTo>
                  <a:lnTo>
                    <a:pt x="3141" y="480"/>
                  </a:lnTo>
                  <a:lnTo>
                    <a:pt x="3148" y="478"/>
                  </a:lnTo>
                  <a:lnTo>
                    <a:pt x="3155" y="476"/>
                  </a:lnTo>
                  <a:lnTo>
                    <a:pt x="3163" y="473"/>
                  </a:lnTo>
                  <a:lnTo>
                    <a:pt x="3173" y="469"/>
                  </a:lnTo>
                  <a:lnTo>
                    <a:pt x="3188" y="462"/>
                  </a:lnTo>
                  <a:lnTo>
                    <a:pt x="3203" y="458"/>
                  </a:lnTo>
                  <a:lnTo>
                    <a:pt x="3216" y="453"/>
                  </a:lnTo>
                  <a:lnTo>
                    <a:pt x="3230" y="451"/>
                  </a:lnTo>
                  <a:lnTo>
                    <a:pt x="3244" y="449"/>
                  </a:lnTo>
                  <a:lnTo>
                    <a:pt x="3256" y="449"/>
                  </a:lnTo>
                  <a:lnTo>
                    <a:pt x="3270" y="448"/>
                  </a:lnTo>
                  <a:lnTo>
                    <a:pt x="3283" y="449"/>
                  </a:lnTo>
                  <a:lnTo>
                    <a:pt x="3307" y="451"/>
                  </a:lnTo>
                  <a:lnTo>
                    <a:pt x="3331" y="456"/>
                  </a:lnTo>
                  <a:lnTo>
                    <a:pt x="3355" y="460"/>
                  </a:lnTo>
                  <a:lnTo>
                    <a:pt x="3379" y="464"/>
                  </a:lnTo>
                  <a:lnTo>
                    <a:pt x="3412" y="449"/>
                  </a:lnTo>
                  <a:lnTo>
                    <a:pt x="3444" y="433"/>
                  </a:lnTo>
                  <a:lnTo>
                    <a:pt x="3460" y="425"/>
                  </a:lnTo>
                  <a:lnTo>
                    <a:pt x="3476" y="419"/>
                  </a:lnTo>
                  <a:lnTo>
                    <a:pt x="3492" y="413"/>
                  </a:lnTo>
                  <a:lnTo>
                    <a:pt x="3507" y="409"/>
                  </a:lnTo>
                  <a:lnTo>
                    <a:pt x="3522" y="406"/>
                  </a:lnTo>
                  <a:lnTo>
                    <a:pt x="3535" y="405"/>
                  </a:lnTo>
                  <a:lnTo>
                    <a:pt x="3542" y="405"/>
                  </a:lnTo>
                  <a:lnTo>
                    <a:pt x="3548" y="406"/>
                  </a:lnTo>
                  <a:lnTo>
                    <a:pt x="3555" y="408"/>
                  </a:lnTo>
                  <a:lnTo>
                    <a:pt x="3560" y="410"/>
                  </a:lnTo>
                  <a:lnTo>
                    <a:pt x="3566" y="412"/>
                  </a:lnTo>
                  <a:lnTo>
                    <a:pt x="3572" y="416"/>
                  </a:lnTo>
                  <a:lnTo>
                    <a:pt x="3578" y="420"/>
                  </a:lnTo>
                  <a:lnTo>
                    <a:pt x="3582" y="425"/>
                  </a:lnTo>
                  <a:lnTo>
                    <a:pt x="3587" y="430"/>
                  </a:lnTo>
                  <a:lnTo>
                    <a:pt x="3591" y="436"/>
                  </a:lnTo>
                  <a:lnTo>
                    <a:pt x="3596" y="443"/>
                  </a:lnTo>
                  <a:lnTo>
                    <a:pt x="3600" y="451"/>
                  </a:lnTo>
                  <a:lnTo>
                    <a:pt x="3767" y="818"/>
                  </a:lnTo>
                  <a:lnTo>
                    <a:pt x="3775" y="839"/>
                  </a:lnTo>
                  <a:lnTo>
                    <a:pt x="3782" y="858"/>
                  </a:lnTo>
                  <a:lnTo>
                    <a:pt x="3786" y="876"/>
                  </a:lnTo>
                  <a:lnTo>
                    <a:pt x="3788" y="892"/>
                  </a:lnTo>
                  <a:lnTo>
                    <a:pt x="3788" y="908"/>
                  </a:lnTo>
                  <a:lnTo>
                    <a:pt x="3787" y="922"/>
                  </a:lnTo>
                  <a:lnTo>
                    <a:pt x="3785" y="936"/>
                  </a:lnTo>
                  <a:lnTo>
                    <a:pt x="3782" y="948"/>
                  </a:lnTo>
                  <a:lnTo>
                    <a:pt x="3774" y="973"/>
                  </a:lnTo>
                  <a:lnTo>
                    <a:pt x="3765" y="996"/>
                  </a:lnTo>
                  <a:lnTo>
                    <a:pt x="3762" y="1008"/>
                  </a:lnTo>
                  <a:lnTo>
                    <a:pt x="3758" y="1020"/>
                  </a:lnTo>
                  <a:lnTo>
                    <a:pt x="3756" y="1033"/>
                  </a:lnTo>
                  <a:lnTo>
                    <a:pt x="3755" y="1047"/>
                  </a:lnTo>
                  <a:lnTo>
                    <a:pt x="3757" y="1074"/>
                  </a:lnTo>
                  <a:lnTo>
                    <a:pt x="3761" y="1103"/>
                  </a:lnTo>
                  <a:lnTo>
                    <a:pt x="3762" y="1116"/>
                  </a:lnTo>
                  <a:lnTo>
                    <a:pt x="3762" y="1129"/>
                  </a:lnTo>
                  <a:lnTo>
                    <a:pt x="3761" y="1141"/>
                  </a:lnTo>
                  <a:lnTo>
                    <a:pt x="3757" y="1151"/>
                  </a:lnTo>
                  <a:lnTo>
                    <a:pt x="3755" y="1155"/>
                  </a:lnTo>
                  <a:lnTo>
                    <a:pt x="3753" y="1160"/>
                  </a:lnTo>
                  <a:lnTo>
                    <a:pt x="3749" y="1162"/>
                  </a:lnTo>
                  <a:lnTo>
                    <a:pt x="3745" y="1165"/>
                  </a:lnTo>
                  <a:lnTo>
                    <a:pt x="3739" y="1168"/>
                  </a:lnTo>
                  <a:lnTo>
                    <a:pt x="3733" y="1169"/>
                  </a:lnTo>
                  <a:lnTo>
                    <a:pt x="3726" y="1170"/>
                  </a:lnTo>
                  <a:lnTo>
                    <a:pt x="3718" y="1170"/>
                  </a:lnTo>
                  <a:lnTo>
                    <a:pt x="3709" y="1169"/>
                  </a:lnTo>
                  <a:lnTo>
                    <a:pt x="3699" y="1167"/>
                  </a:lnTo>
                  <a:lnTo>
                    <a:pt x="3687" y="1164"/>
                  </a:lnTo>
                  <a:lnTo>
                    <a:pt x="3675" y="1161"/>
                  </a:lnTo>
                  <a:lnTo>
                    <a:pt x="3645" y="1152"/>
                  </a:lnTo>
                  <a:lnTo>
                    <a:pt x="3611" y="1138"/>
                  </a:lnTo>
                  <a:lnTo>
                    <a:pt x="3592" y="1145"/>
                  </a:lnTo>
                  <a:lnTo>
                    <a:pt x="3578" y="1151"/>
                  </a:lnTo>
                  <a:lnTo>
                    <a:pt x="3564" y="1153"/>
                  </a:lnTo>
                  <a:lnTo>
                    <a:pt x="3552" y="1155"/>
                  </a:lnTo>
                  <a:lnTo>
                    <a:pt x="3531" y="1156"/>
                  </a:lnTo>
                  <a:lnTo>
                    <a:pt x="3511" y="1154"/>
                  </a:lnTo>
                  <a:lnTo>
                    <a:pt x="3502" y="1154"/>
                  </a:lnTo>
                  <a:lnTo>
                    <a:pt x="3493" y="1153"/>
                  </a:lnTo>
                  <a:lnTo>
                    <a:pt x="3483" y="1154"/>
                  </a:lnTo>
                  <a:lnTo>
                    <a:pt x="3471" y="1155"/>
                  </a:lnTo>
                  <a:lnTo>
                    <a:pt x="3459" y="1159"/>
                  </a:lnTo>
                  <a:lnTo>
                    <a:pt x="3445" y="1163"/>
                  </a:lnTo>
                  <a:lnTo>
                    <a:pt x="3430" y="1170"/>
                  </a:lnTo>
                  <a:lnTo>
                    <a:pt x="3413" y="1178"/>
                  </a:lnTo>
                  <a:lnTo>
                    <a:pt x="3403" y="1168"/>
                  </a:lnTo>
                  <a:lnTo>
                    <a:pt x="3395" y="1161"/>
                  </a:lnTo>
                  <a:lnTo>
                    <a:pt x="3387" y="1156"/>
                  </a:lnTo>
                  <a:lnTo>
                    <a:pt x="3379" y="1154"/>
                  </a:lnTo>
                  <a:lnTo>
                    <a:pt x="3371" y="1154"/>
                  </a:lnTo>
                  <a:lnTo>
                    <a:pt x="3363" y="1154"/>
                  </a:lnTo>
                  <a:lnTo>
                    <a:pt x="3356" y="1155"/>
                  </a:lnTo>
                  <a:lnTo>
                    <a:pt x="3348" y="1157"/>
                  </a:lnTo>
                  <a:lnTo>
                    <a:pt x="3347" y="1097"/>
                  </a:lnTo>
                  <a:lnTo>
                    <a:pt x="3333" y="1092"/>
                  </a:lnTo>
                  <a:lnTo>
                    <a:pt x="3319" y="1089"/>
                  </a:lnTo>
                  <a:lnTo>
                    <a:pt x="3305" y="1085"/>
                  </a:lnTo>
                  <a:lnTo>
                    <a:pt x="3291" y="1082"/>
                  </a:lnTo>
                  <a:lnTo>
                    <a:pt x="3261" y="1079"/>
                  </a:lnTo>
                  <a:lnTo>
                    <a:pt x="3230" y="1076"/>
                  </a:lnTo>
                  <a:lnTo>
                    <a:pt x="3199" y="1076"/>
                  </a:lnTo>
                  <a:lnTo>
                    <a:pt x="3168" y="1077"/>
                  </a:lnTo>
                  <a:lnTo>
                    <a:pt x="3137" y="1081"/>
                  </a:lnTo>
                  <a:lnTo>
                    <a:pt x="3108" y="1085"/>
                  </a:lnTo>
                  <a:lnTo>
                    <a:pt x="3075" y="1090"/>
                  </a:lnTo>
                  <a:lnTo>
                    <a:pt x="3041" y="1095"/>
                  </a:lnTo>
                  <a:lnTo>
                    <a:pt x="3011" y="1098"/>
                  </a:lnTo>
                  <a:lnTo>
                    <a:pt x="2981" y="1101"/>
                  </a:lnTo>
                  <a:lnTo>
                    <a:pt x="2950" y="1105"/>
                  </a:lnTo>
                  <a:lnTo>
                    <a:pt x="2919" y="1108"/>
                  </a:lnTo>
                  <a:lnTo>
                    <a:pt x="2887" y="1113"/>
                  </a:lnTo>
                  <a:lnTo>
                    <a:pt x="2854" y="1119"/>
                  </a:lnTo>
                  <a:lnTo>
                    <a:pt x="2821" y="1127"/>
                  </a:lnTo>
                  <a:lnTo>
                    <a:pt x="2791" y="1135"/>
                  </a:lnTo>
                  <a:lnTo>
                    <a:pt x="2764" y="1143"/>
                  </a:lnTo>
                  <a:lnTo>
                    <a:pt x="2738" y="1151"/>
                  </a:lnTo>
                  <a:lnTo>
                    <a:pt x="2714" y="1160"/>
                  </a:lnTo>
                  <a:lnTo>
                    <a:pt x="2690" y="1168"/>
                  </a:lnTo>
                  <a:lnTo>
                    <a:pt x="2666" y="1175"/>
                  </a:lnTo>
                  <a:lnTo>
                    <a:pt x="2640" y="1181"/>
                  </a:lnTo>
                  <a:lnTo>
                    <a:pt x="2625" y="1153"/>
                  </a:lnTo>
                  <a:lnTo>
                    <a:pt x="2606" y="1115"/>
                  </a:lnTo>
                  <a:lnTo>
                    <a:pt x="2598" y="1096"/>
                  </a:lnTo>
                  <a:lnTo>
                    <a:pt x="2590" y="1076"/>
                  </a:lnTo>
                  <a:lnTo>
                    <a:pt x="2587" y="1068"/>
                  </a:lnTo>
                  <a:lnTo>
                    <a:pt x="2585" y="1059"/>
                  </a:lnTo>
                  <a:lnTo>
                    <a:pt x="2584" y="1051"/>
                  </a:lnTo>
                  <a:lnTo>
                    <a:pt x="2583" y="1043"/>
                  </a:lnTo>
                  <a:lnTo>
                    <a:pt x="2583" y="997"/>
                  </a:lnTo>
                  <a:lnTo>
                    <a:pt x="2584" y="980"/>
                  </a:lnTo>
                  <a:lnTo>
                    <a:pt x="2585" y="967"/>
                  </a:lnTo>
                  <a:lnTo>
                    <a:pt x="2587" y="954"/>
                  </a:lnTo>
                  <a:lnTo>
                    <a:pt x="2591" y="943"/>
                  </a:lnTo>
                  <a:lnTo>
                    <a:pt x="2599" y="921"/>
                  </a:lnTo>
                  <a:lnTo>
                    <a:pt x="2606" y="895"/>
                  </a:lnTo>
                  <a:lnTo>
                    <a:pt x="2641" y="905"/>
                  </a:lnTo>
                  <a:lnTo>
                    <a:pt x="2642" y="893"/>
                  </a:lnTo>
                  <a:lnTo>
                    <a:pt x="2645" y="882"/>
                  </a:lnTo>
                  <a:lnTo>
                    <a:pt x="2647" y="871"/>
                  </a:lnTo>
                  <a:lnTo>
                    <a:pt x="2650" y="860"/>
                  </a:lnTo>
                  <a:lnTo>
                    <a:pt x="2657" y="840"/>
                  </a:lnTo>
                  <a:lnTo>
                    <a:pt x="2665" y="818"/>
                  </a:lnTo>
                  <a:lnTo>
                    <a:pt x="2673" y="796"/>
                  </a:lnTo>
                  <a:lnTo>
                    <a:pt x="2680" y="771"/>
                  </a:lnTo>
                  <a:lnTo>
                    <a:pt x="2682" y="757"/>
                  </a:lnTo>
                  <a:lnTo>
                    <a:pt x="2685" y="742"/>
                  </a:lnTo>
                  <a:lnTo>
                    <a:pt x="2686" y="728"/>
                  </a:lnTo>
                  <a:lnTo>
                    <a:pt x="2687" y="710"/>
                  </a:lnTo>
                  <a:lnTo>
                    <a:pt x="2687" y="675"/>
                  </a:lnTo>
                  <a:lnTo>
                    <a:pt x="2664" y="675"/>
                  </a:lnTo>
                  <a:lnTo>
                    <a:pt x="2663" y="625"/>
                  </a:lnTo>
                  <a:lnTo>
                    <a:pt x="2661" y="576"/>
                  </a:lnTo>
                  <a:lnTo>
                    <a:pt x="2658" y="553"/>
                  </a:lnTo>
                  <a:lnTo>
                    <a:pt x="2656" y="530"/>
                  </a:lnTo>
                  <a:lnTo>
                    <a:pt x="2653" y="507"/>
                  </a:lnTo>
                  <a:lnTo>
                    <a:pt x="2649" y="486"/>
                  </a:lnTo>
                  <a:lnTo>
                    <a:pt x="2643" y="465"/>
                  </a:lnTo>
                  <a:lnTo>
                    <a:pt x="2639" y="445"/>
                  </a:lnTo>
                  <a:lnTo>
                    <a:pt x="2632" y="426"/>
                  </a:lnTo>
                  <a:lnTo>
                    <a:pt x="2625" y="406"/>
                  </a:lnTo>
                  <a:lnTo>
                    <a:pt x="2616" y="389"/>
                  </a:lnTo>
                  <a:lnTo>
                    <a:pt x="2607" y="372"/>
                  </a:lnTo>
                  <a:lnTo>
                    <a:pt x="2597" y="355"/>
                  </a:lnTo>
                  <a:lnTo>
                    <a:pt x="2585" y="340"/>
                  </a:lnTo>
                  <a:lnTo>
                    <a:pt x="2576" y="329"/>
                  </a:lnTo>
                  <a:lnTo>
                    <a:pt x="2566" y="317"/>
                  </a:lnTo>
                  <a:lnTo>
                    <a:pt x="2553" y="306"/>
                  </a:lnTo>
                  <a:lnTo>
                    <a:pt x="2541" y="293"/>
                  </a:lnTo>
                  <a:lnTo>
                    <a:pt x="2526" y="282"/>
                  </a:lnTo>
                  <a:lnTo>
                    <a:pt x="2510" y="269"/>
                  </a:lnTo>
                  <a:lnTo>
                    <a:pt x="2494" y="257"/>
                  </a:lnTo>
                  <a:lnTo>
                    <a:pt x="2477" y="245"/>
                  </a:lnTo>
                  <a:lnTo>
                    <a:pt x="2458" y="235"/>
                  </a:lnTo>
                  <a:lnTo>
                    <a:pt x="2440" y="225"/>
                  </a:lnTo>
                  <a:lnTo>
                    <a:pt x="2422" y="216"/>
                  </a:lnTo>
                  <a:lnTo>
                    <a:pt x="2402" y="208"/>
                  </a:lnTo>
                  <a:lnTo>
                    <a:pt x="2384" y="201"/>
                  </a:lnTo>
                  <a:lnTo>
                    <a:pt x="2366" y="196"/>
                  </a:lnTo>
                  <a:lnTo>
                    <a:pt x="2347" y="194"/>
                  </a:lnTo>
                  <a:lnTo>
                    <a:pt x="2330" y="193"/>
                  </a:lnTo>
                  <a:lnTo>
                    <a:pt x="2307" y="193"/>
                  </a:lnTo>
                  <a:lnTo>
                    <a:pt x="2291" y="193"/>
                  </a:lnTo>
                  <a:lnTo>
                    <a:pt x="2275" y="194"/>
                  </a:lnTo>
                  <a:lnTo>
                    <a:pt x="2259" y="196"/>
                  </a:lnTo>
                  <a:lnTo>
                    <a:pt x="2243" y="200"/>
                  </a:lnTo>
                  <a:lnTo>
                    <a:pt x="2227" y="203"/>
                  </a:lnTo>
                  <a:lnTo>
                    <a:pt x="2212" y="208"/>
                  </a:lnTo>
                  <a:lnTo>
                    <a:pt x="2196" y="213"/>
                  </a:lnTo>
                  <a:lnTo>
                    <a:pt x="2182" y="220"/>
                  </a:lnTo>
                  <a:lnTo>
                    <a:pt x="2167" y="227"/>
                  </a:lnTo>
                  <a:lnTo>
                    <a:pt x="2152" y="235"/>
                  </a:lnTo>
                  <a:lnTo>
                    <a:pt x="2137" y="243"/>
                  </a:lnTo>
                  <a:lnTo>
                    <a:pt x="2123" y="252"/>
                  </a:lnTo>
                  <a:lnTo>
                    <a:pt x="2110" y="261"/>
                  </a:lnTo>
                  <a:lnTo>
                    <a:pt x="2096" y="272"/>
                  </a:lnTo>
                  <a:lnTo>
                    <a:pt x="2083" y="282"/>
                  </a:lnTo>
                  <a:lnTo>
                    <a:pt x="2071" y="293"/>
                  </a:lnTo>
                  <a:lnTo>
                    <a:pt x="2059" y="306"/>
                  </a:lnTo>
                  <a:lnTo>
                    <a:pt x="2048" y="317"/>
                  </a:lnTo>
                  <a:lnTo>
                    <a:pt x="2036" y="330"/>
                  </a:lnTo>
                  <a:lnTo>
                    <a:pt x="2026" y="344"/>
                  </a:lnTo>
                  <a:lnTo>
                    <a:pt x="2017" y="357"/>
                  </a:lnTo>
                  <a:lnTo>
                    <a:pt x="2008" y="371"/>
                  </a:lnTo>
                  <a:lnTo>
                    <a:pt x="2000" y="386"/>
                  </a:lnTo>
                  <a:lnTo>
                    <a:pt x="1992" y="400"/>
                  </a:lnTo>
                  <a:lnTo>
                    <a:pt x="1985" y="414"/>
                  </a:lnTo>
                  <a:lnTo>
                    <a:pt x="1979" y="430"/>
                  </a:lnTo>
                  <a:lnTo>
                    <a:pt x="1973" y="445"/>
                  </a:lnTo>
                  <a:lnTo>
                    <a:pt x="1970" y="461"/>
                  </a:lnTo>
                  <a:lnTo>
                    <a:pt x="1967" y="477"/>
                  </a:lnTo>
                  <a:lnTo>
                    <a:pt x="1964" y="493"/>
                  </a:lnTo>
                  <a:lnTo>
                    <a:pt x="1962" y="509"/>
                  </a:lnTo>
                  <a:lnTo>
                    <a:pt x="1962" y="525"/>
                  </a:lnTo>
                  <a:lnTo>
                    <a:pt x="1962" y="652"/>
                  </a:lnTo>
                  <a:lnTo>
                    <a:pt x="1924" y="670"/>
                  </a:lnTo>
                  <a:lnTo>
                    <a:pt x="1979" y="881"/>
                  </a:lnTo>
                  <a:lnTo>
                    <a:pt x="2007" y="876"/>
                  </a:lnTo>
                  <a:lnTo>
                    <a:pt x="2012" y="890"/>
                  </a:lnTo>
                  <a:lnTo>
                    <a:pt x="2017" y="900"/>
                  </a:lnTo>
                  <a:lnTo>
                    <a:pt x="2019" y="912"/>
                  </a:lnTo>
                  <a:lnTo>
                    <a:pt x="2019" y="929"/>
                  </a:lnTo>
                  <a:lnTo>
                    <a:pt x="2019" y="952"/>
                  </a:lnTo>
                  <a:lnTo>
                    <a:pt x="2019" y="959"/>
                  </a:lnTo>
                  <a:lnTo>
                    <a:pt x="2017" y="965"/>
                  </a:lnTo>
                  <a:lnTo>
                    <a:pt x="2015" y="972"/>
                  </a:lnTo>
                  <a:lnTo>
                    <a:pt x="2011" y="979"/>
                  </a:lnTo>
                  <a:lnTo>
                    <a:pt x="2007" y="986"/>
                  </a:lnTo>
                  <a:lnTo>
                    <a:pt x="2002" y="993"/>
                  </a:lnTo>
                  <a:lnTo>
                    <a:pt x="1995" y="1000"/>
                  </a:lnTo>
                  <a:lnTo>
                    <a:pt x="1988" y="1007"/>
                  </a:lnTo>
                  <a:lnTo>
                    <a:pt x="1973" y="1020"/>
                  </a:lnTo>
                  <a:lnTo>
                    <a:pt x="1955" y="1034"/>
                  </a:lnTo>
                  <a:lnTo>
                    <a:pt x="1935" y="1047"/>
                  </a:lnTo>
                  <a:lnTo>
                    <a:pt x="1912" y="1058"/>
                  </a:lnTo>
                  <a:lnTo>
                    <a:pt x="1889" y="1069"/>
                  </a:lnTo>
                  <a:lnTo>
                    <a:pt x="1864" y="1079"/>
                  </a:lnTo>
                  <a:lnTo>
                    <a:pt x="1839" y="1087"/>
                  </a:lnTo>
                  <a:lnTo>
                    <a:pt x="1812" y="1093"/>
                  </a:lnTo>
                  <a:lnTo>
                    <a:pt x="1787" y="1097"/>
                  </a:lnTo>
                  <a:lnTo>
                    <a:pt x="1762" y="1099"/>
                  </a:lnTo>
                  <a:lnTo>
                    <a:pt x="1749" y="1100"/>
                  </a:lnTo>
                  <a:lnTo>
                    <a:pt x="1737" y="1099"/>
                  </a:lnTo>
                  <a:lnTo>
                    <a:pt x="1725" y="1098"/>
                  </a:lnTo>
                  <a:lnTo>
                    <a:pt x="1713" y="1097"/>
                  </a:lnTo>
                  <a:lnTo>
                    <a:pt x="1673" y="1090"/>
                  </a:lnTo>
                  <a:lnTo>
                    <a:pt x="1624" y="1083"/>
                  </a:lnTo>
                  <a:lnTo>
                    <a:pt x="1568" y="1076"/>
                  </a:lnTo>
                  <a:lnTo>
                    <a:pt x="1508" y="1069"/>
                  </a:lnTo>
                  <a:lnTo>
                    <a:pt x="1449" y="1064"/>
                  </a:lnTo>
                  <a:lnTo>
                    <a:pt x="1394" y="1059"/>
                  </a:lnTo>
                  <a:lnTo>
                    <a:pt x="1345" y="1056"/>
                  </a:lnTo>
                  <a:lnTo>
                    <a:pt x="1306" y="1055"/>
                  </a:lnTo>
                  <a:lnTo>
                    <a:pt x="1305" y="106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kern="0">
                <a:solidFill>
                  <a:srgbClr val="FCFCFC">
                    <a:lumMod val="7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51025" y="1609726"/>
              <a:ext cx="88900" cy="525463"/>
            </a:xfrm>
            <a:custGeom>
              <a:avLst/>
              <a:gdLst/>
              <a:ahLst/>
              <a:cxnLst>
                <a:cxn ang="0">
                  <a:pos x="73" y="1"/>
                </a:cxn>
                <a:cxn ang="0">
                  <a:pos x="0" y="1667"/>
                </a:cxn>
                <a:cxn ang="0">
                  <a:pos x="185" y="1983"/>
                </a:cxn>
                <a:cxn ang="0">
                  <a:pos x="333" y="1759"/>
                </a:cxn>
                <a:cxn ang="0">
                  <a:pos x="218" y="0"/>
                </a:cxn>
                <a:cxn ang="0">
                  <a:pos x="73" y="1"/>
                </a:cxn>
              </a:cxnLst>
              <a:rect l="0" t="0" r="r" b="b"/>
              <a:pathLst>
                <a:path w="333" h="1983">
                  <a:moveTo>
                    <a:pt x="73" y="1"/>
                  </a:moveTo>
                  <a:lnTo>
                    <a:pt x="0" y="1667"/>
                  </a:lnTo>
                  <a:lnTo>
                    <a:pt x="185" y="1983"/>
                  </a:lnTo>
                  <a:lnTo>
                    <a:pt x="333" y="1759"/>
                  </a:lnTo>
                  <a:lnTo>
                    <a:pt x="218" y="0"/>
                  </a:lnTo>
                  <a:lnTo>
                    <a:pt x="73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kern="0">
                <a:solidFill>
                  <a:srgbClr val="FCFCFC">
                    <a:lumMod val="7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2" name="Group 41出自【趣你的PPT】(微信:qunideppt)：最优质的PPT资源库"/>
          <p:cNvGrpSpPr>
            <a:grpSpLocks noChangeAspect="1"/>
          </p:cNvGrpSpPr>
          <p:nvPr/>
        </p:nvGrpSpPr>
        <p:grpSpPr>
          <a:xfrm>
            <a:off x="3527855" y="3751542"/>
            <a:ext cx="654460" cy="1315956"/>
            <a:chOff x="6213477" y="3922716"/>
            <a:chExt cx="1033463" cy="207803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213477" y="3922716"/>
              <a:ext cx="1033463" cy="2078038"/>
            </a:xfrm>
            <a:custGeom>
              <a:avLst/>
              <a:gdLst/>
              <a:ahLst/>
              <a:cxnLst>
                <a:cxn ang="0">
                  <a:pos x="970" y="2314"/>
                </a:cxn>
                <a:cxn ang="0">
                  <a:pos x="825" y="2381"/>
                </a:cxn>
                <a:cxn ang="0">
                  <a:pos x="652" y="2431"/>
                </a:cxn>
                <a:cxn ang="0">
                  <a:pos x="698" y="2670"/>
                </a:cxn>
                <a:cxn ang="0">
                  <a:pos x="1096" y="2913"/>
                </a:cxn>
                <a:cxn ang="0">
                  <a:pos x="1091" y="4316"/>
                </a:cxn>
                <a:cxn ang="0">
                  <a:pos x="1054" y="5056"/>
                </a:cxn>
                <a:cxn ang="0">
                  <a:pos x="991" y="5995"/>
                </a:cxn>
                <a:cxn ang="0">
                  <a:pos x="979" y="6915"/>
                </a:cxn>
                <a:cxn ang="0">
                  <a:pos x="1018" y="7356"/>
                </a:cxn>
                <a:cxn ang="0">
                  <a:pos x="858" y="7730"/>
                </a:cxn>
                <a:cxn ang="0">
                  <a:pos x="954" y="7813"/>
                </a:cxn>
                <a:cxn ang="0">
                  <a:pos x="1345" y="7629"/>
                </a:cxn>
                <a:cxn ang="0">
                  <a:pos x="1463" y="7334"/>
                </a:cxn>
                <a:cxn ang="0">
                  <a:pos x="1502" y="6943"/>
                </a:cxn>
                <a:cxn ang="0">
                  <a:pos x="1548" y="6479"/>
                </a:cxn>
                <a:cxn ang="0">
                  <a:pos x="1582" y="6214"/>
                </a:cxn>
                <a:cxn ang="0">
                  <a:pos x="1758" y="5421"/>
                </a:cxn>
                <a:cxn ang="0">
                  <a:pos x="1989" y="4776"/>
                </a:cxn>
                <a:cxn ang="0">
                  <a:pos x="2369" y="5093"/>
                </a:cxn>
                <a:cxn ang="0">
                  <a:pos x="2589" y="5958"/>
                </a:cxn>
                <a:cxn ang="0">
                  <a:pos x="2730" y="6331"/>
                </a:cxn>
                <a:cxn ang="0">
                  <a:pos x="2762" y="6611"/>
                </a:cxn>
                <a:cxn ang="0">
                  <a:pos x="2813" y="7138"/>
                </a:cxn>
                <a:cxn ang="0">
                  <a:pos x="3019" y="7571"/>
                </a:cxn>
                <a:cxn ang="0">
                  <a:pos x="3172" y="7698"/>
                </a:cxn>
                <a:cxn ang="0">
                  <a:pos x="3443" y="7750"/>
                </a:cxn>
                <a:cxn ang="0">
                  <a:pos x="3681" y="7650"/>
                </a:cxn>
                <a:cxn ang="0">
                  <a:pos x="3550" y="7426"/>
                </a:cxn>
                <a:cxn ang="0">
                  <a:pos x="3403" y="6901"/>
                </a:cxn>
                <a:cxn ang="0">
                  <a:pos x="3296" y="5984"/>
                </a:cxn>
                <a:cxn ang="0">
                  <a:pos x="3104" y="4801"/>
                </a:cxn>
                <a:cxn ang="0">
                  <a:pos x="3152" y="3407"/>
                </a:cxn>
                <a:cxn ang="0">
                  <a:pos x="3328" y="3385"/>
                </a:cxn>
                <a:cxn ang="0">
                  <a:pos x="3526" y="3164"/>
                </a:cxn>
                <a:cxn ang="0">
                  <a:pos x="3830" y="2231"/>
                </a:cxn>
                <a:cxn ang="0">
                  <a:pos x="3082" y="1227"/>
                </a:cxn>
                <a:cxn ang="0">
                  <a:pos x="2752" y="1019"/>
                </a:cxn>
                <a:cxn ang="0">
                  <a:pos x="2391" y="1007"/>
                </a:cxn>
                <a:cxn ang="0">
                  <a:pos x="2211" y="851"/>
                </a:cxn>
                <a:cxn ang="0">
                  <a:pos x="2301" y="604"/>
                </a:cxn>
                <a:cxn ang="0">
                  <a:pos x="2267" y="254"/>
                </a:cxn>
                <a:cxn ang="0">
                  <a:pos x="2086" y="43"/>
                </a:cxn>
                <a:cxn ang="0">
                  <a:pos x="1824" y="22"/>
                </a:cxn>
                <a:cxn ang="0">
                  <a:pos x="1636" y="179"/>
                </a:cxn>
                <a:cxn ang="0">
                  <a:pos x="1640" y="698"/>
                </a:cxn>
                <a:cxn ang="0">
                  <a:pos x="1675" y="947"/>
                </a:cxn>
                <a:cxn ang="0">
                  <a:pos x="1461" y="1003"/>
                </a:cxn>
                <a:cxn ang="0">
                  <a:pos x="1136" y="1074"/>
                </a:cxn>
                <a:cxn ang="0">
                  <a:pos x="608" y="1575"/>
                </a:cxn>
                <a:cxn ang="0">
                  <a:pos x="70" y="2274"/>
                </a:cxn>
                <a:cxn ang="0">
                  <a:pos x="58" y="2751"/>
                </a:cxn>
                <a:cxn ang="0">
                  <a:pos x="549" y="3376"/>
                </a:cxn>
                <a:cxn ang="0">
                  <a:pos x="707" y="3425"/>
                </a:cxn>
                <a:cxn ang="0">
                  <a:pos x="938" y="3372"/>
                </a:cxn>
                <a:cxn ang="0">
                  <a:pos x="1073" y="4130"/>
                </a:cxn>
                <a:cxn ang="0">
                  <a:pos x="2970" y="2829"/>
                </a:cxn>
                <a:cxn ang="0">
                  <a:pos x="3051" y="2310"/>
                </a:cxn>
                <a:cxn ang="0">
                  <a:pos x="3292" y="2426"/>
                </a:cxn>
                <a:cxn ang="0">
                  <a:pos x="3250" y="2656"/>
                </a:cxn>
              </a:cxnLst>
              <a:rect l="0" t="0" r="r" b="b"/>
              <a:pathLst>
                <a:path w="3903" h="7854">
                  <a:moveTo>
                    <a:pt x="1058" y="2210"/>
                  </a:moveTo>
                  <a:lnTo>
                    <a:pt x="1054" y="2213"/>
                  </a:lnTo>
                  <a:lnTo>
                    <a:pt x="1048" y="2218"/>
                  </a:lnTo>
                  <a:lnTo>
                    <a:pt x="1042" y="2225"/>
                  </a:lnTo>
                  <a:lnTo>
                    <a:pt x="1037" y="2233"/>
                  </a:lnTo>
                  <a:lnTo>
                    <a:pt x="1024" y="2254"/>
                  </a:lnTo>
                  <a:lnTo>
                    <a:pt x="1013" y="2274"/>
                  </a:lnTo>
                  <a:lnTo>
                    <a:pt x="1006" y="2285"/>
                  </a:lnTo>
                  <a:lnTo>
                    <a:pt x="999" y="2294"/>
                  </a:lnTo>
                  <a:lnTo>
                    <a:pt x="992" y="2302"/>
                  </a:lnTo>
                  <a:lnTo>
                    <a:pt x="985" y="2309"/>
                  </a:lnTo>
                  <a:lnTo>
                    <a:pt x="982" y="2311"/>
                  </a:lnTo>
                  <a:lnTo>
                    <a:pt x="978" y="2312"/>
                  </a:lnTo>
                  <a:lnTo>
                    <a:pt x="974" y="2313"/>
                  </a:lnTo>
                  <a:lnTo>
                    <a:pt x="970" y="2314"/>
                  </a:lnTo>
                  <a:lnTo>
                    <a:pt x="967" y="2314"/>
                  </a:lnTo>
                  <a:lnTo>
                    <a:pt x="962" y="2313"/>
                  </a:lnTo>
                  <a:lnTo>
                    <a:pt x="959" y="2311"/>
                  </a:lnTo>
                  <a:lnTo>
                    <a:pt x="954" y="2309"/>
                  </a:lnTo>
                  <a:lnTo>
                    <a:pt x="942" y="2323"/>
                  </a:lnTo>
                  <a:lnTo>
                    <a:pt x="930" y="2335"/>
                  </a:lnTo>
                  <a:lnTo>
                    <a:pt x="919" y="2344"/>
                  </a:lnTo>
                  <a:lnTo>
                    <a:pt x="909" y="2351"/>
                  </a:lnTo>
                  <a:lnTo>
                    <a:pt x="899" y="2355"/>
                  </a:lnTo>
                  <a:lnTo>
                    <a:pt x="890" y="2359"/>
                  </a:lnTo>
                  <a:lnTo>
                    <a:pt x="881" y="2361"/>
                  </a:lnTo>
                  <a:lnTo>
                    <a:pt x="873" y="2363"/>
                  </a:lnTo>
                  <a:lnTo>
                    <a:pt x="855" y="2368"/>
                  </a:lnTo>
                  <a:lnTo>
                    <a:pt x="835" y="2375"/>
                  </a:lnTo>
                  <a:lnTo>
                    <a:pt x="825" y="2381"/>
                  </a:lnTo>
                  <a:lnTo>
                    <a:pt x="814" y="2387"/>
                  </a:lnTo>
                  <a:lnTo>
                    <a:pt x="802" y="2398"/>
                  </a:lnTo>
                  <a:lnTo>
                    <a:pt x="788" y="2410"/>
                  </a:lnTo>
                  <a:lnTo>
                    <a:pt x="752" y="2407"/>
                  </a:lnTo>
                  <a:lnTo>
                    <a:pt x="722" y="2406"/>
                  </a:lnTo>
                  <a:lnTo>
                    <a:pt x="710" y="2406"/>
                  </a:lnTo>
                  <a:lnTo>
                    <a:pt x="698" y="2407"/>
                  </a:lnTo>
                  <a:lnTo>
                    <a:pt x="689" y="2408"/>
                  </a:lnTo>
                  <a:lnTo>
                    <a:pt x="680" y="2410"/>
                  </a:lnTo>
                  <a:lnTo>
                    <a:pt x="673" y="2413"/>
                  </a:lnTo>
                  <a:lnTo>
                    <a:pt x="666" y="2415"/>
                  </a:lnTo>
                  <a:lnTo>
                    <a:pt x="662" y="2418"/>
                  </a:lnTo>
                  <a:lnTo>
                    <a:pt x="657" y="2423"/>
                  </a:lnTo>
                  <a:lnTo>
                    <a:pt x="655" y="2426"/>
                  </a:lnTo>
                  <a:lnTo>
                    <a:pt x="652" y="2431"/>
                  </a:lnTo>
                  <a:lnTo>
                    <a:pt x="651" y="2435"/>
                  </a:lnTo>
                  <a:lnTo>
                    <a:pt x="650" y="2441"/>
                  </a:lnTo>
                  <a:lnTo>
                    <a:pt x="651" y="2453"/>
                  </a:lnTo>
                  <a:lnTo>
                    <a:pt x="654" y="2465"/>
                  </a:lnTo>
                  <a:lnTo>
                    <a:pt x="658" y="2478"/>
                  </a:lnTo>
                  <a:lnTo>
                    <a:pt x="664" y="2491"/>
                  </a:lnTo>
                  <a:lnTo>
                    <a:pt x="678" y="2520"/>
                  </a:lnTo>
                  <a:lnTo>
                    <a:pt x="688" y="2547"/>
                  </a:lnTo>
                  <a:lnTo>
                    <a:pt x="691" y="2562"/>
                  </a:lnTo>
                  <a:lnTo>
                    <a:pt x="694" y="2575"/>
                  </a:lnTo>
                  <a:lnTo>
                    <a:pt x="695" y="2589"/>
                  </a:lnTo>
                  <a:lnTo>
                    <a:pt x="696" y="2602"/>
                  </a:lnTo>
                  <a:lnTo>
                    <a:pt x="696" y="2629"/>
                  </a:lnTo>
                  <a:lnTo>
                    <a:pt x="697" y="2656"/>
                  </a:lnTo>
                  <a:lnTo>
                    <a:pt x="698" y="2670"/>
                  </a:lnTo>
                  <a:lnTo>
                    <a:pt x="702" y="2685"/>
                  </a:lnTo>
                  <a:lnTo>
                    <a:pt x="705" y="2699"/>
                  </a:lnTo>
                  <a:lnTo>
                    <a:pt x="711" y="2715"/>
                  </a:lnTo>
                  <a:lnTo>
                    <a:pt x="718" y="2731"/>
                  </a:lnTo>
                  <a:lnTo>
                    <a:pt x="728" y="2749"/>
                  </a:lnTo>
                  <a:lnTo>
                    <a:pt x="740" y="2767"/>
                  </a:lnTo>
                  <a:lnTo>
                    <a:pt x="755" y="2785"/>
                  </a:lnTo>
                  <a:lnTo>
                    <a:pt x="1094" y="3121"/>
                  </a:lnTo>
                  <a:lnTo>
                    <a:pt x="1096" y="3114"/>
                  </a:lnTo>
                  <a:lnTo>
                    <a:pt x="1096" y="3096"/>
                  </a:lnTo>
                  <a:lnTo>
                    <a:pt x="1097" y="3078"/>
                  </a:lnTo>
                  <a:lnTo>
                    <a:pt x="1098" y="3070"/>
                  </a:lnTo>
                  <a:lnTo>
                    <a:pt x="1098" y="3018"/>
                  </a:lnTo>
                  <a:lnTo>
                    <a:pt x="1098" y="2966"/>
                  </a:lnTo>
                  <a:lnTo>
                    <a:pt x="1096" y="2913"/>
                  </a:lnTo>
                  <a:lnTo>
                    <a:pt x="1095" y="2860"/>
                  </a:lnTo>
                  <a:lnTo>
                    <a:pt x="1091" y="2805"/>
                  </a:lnTo>
                  <a:lnTo>
                    <a:pt x="1089" y="2750"/>
                  </a:lnTo>
                  <a:lnTo>
                    <a:pt x="1086" y="2695"/>
                  </a:lnTo>
                  <a:lnTo>
                    <a:pt x="1082" y="2640"/>
                  </a:lnTo>
                  <a:lnTo>
                    <a:pt x="1079" y="2585"/>
                  </a:lnTo>
                  <a:lnTo>
                    <a:pt x="1075" y="2530"/>
                  </a:lnTo>
                  <a:lnTo>
                    <a:pt x="1072" y="2475"/>
                  </a:lnTo>
                  <a:lnTo>
                    <a:pt x="1069" y="2422"/>
                  </a:lnTo>
                  <a:lnTo>
                    <a:pt x="1065" y="2368"/>
                  </a:lnTo>
                  <a:lnTo>
                    <a:pt x="1063" y="2314"/>
                  </a:lnTo>
                  <a:lnTo>
                    <a:pt x="1061" y="2262"/>
                  </a:lnTo>
                  <a:lnTo>
                    <a:pt x="1058" y="2210"/>
                  </a:lnTo>
                  <a:close/>
                  <a:moveTo>
                    <a:pt x="1099" y="4258"/>
                  </a:moveTo>
                  <a:lnTo>
                    <a:pt x="1091" y="4316"/>
                  </a:lnTo>
                  <a:lnTo>
                    <a:pt x="1085" y="4369"/>
                  </a:lnTo>
                  <a:lnTo>
                    <a:pt x="1079" y="4421"/>
                  </a:lnTo>
                  <a:lnTo>
                    <a:pt x="1075" y="4470"/>
                  </a:lnTo>
                  <a:lnTo>
                    <a:pt x="1072" y="4518"/>
                  </a:lnTo>
                  <a:lnTo>
                    <a:pt x="1071" y="4565"/>
                  </a:lnTo>
                  <a:lnTo>
                    <a:pt x="1070" y="4613"/>
                  </a:lnTo>
                  <a:lnTo>
                    <a:pt x="1070" y="4662"/>
                  </a:lnTo>
                  <a:lnTo>
                    <a:pt x="1070" y="4711"/>
                  </a:lnTo>
                  <a:lnTo>
                    <a:pt x="1067" y="4760"/>
                  </a:lnTo>
                  <a:lnTo>
                    <a:pt x="1064" y="4809"/>
                  </a:lnTo>
                  <a:lnTo>
                    <a:pt x="1061" y="4859"/>
                  </a:lnTo>
                  <a:lnTo>
                    <a:pt x="1057" y="4909"/>
                  </a:lnTo>
                  <a:lnTo>
                    <a:pt x="1055" y="4958"/>
                  </a:lnTo>
                  <a:lnTo>
                    <a:pt x="1053" y="5007"/>
                  </a:lnTo>
                  <a:lnTo>
                    <a:pt x="1054" y="5056"/>
                  </a:lnTo>
                  <a:lnTo>
                    <a:pt x="1055" y="5094"/>
                  </a:lnTo>
                  <a:lnTo>
                    <a:pt x="1055" y="5136"/>
                  </a:lnTo>
                  <a:lnTo>
                    <a:pt x="1054" y="5183"/>
                  </a:lnTo>
                  <a:lnTo>
                    <a:pt x="1053" y="5232"/>
                  </a:lnTo>
                  <a:lnTo>
                    <a:pt x="1049" y="5337"/>
                  </a:lnTo>
                  <a:lnTo>
                    <a:pt x="1043" y="5448"/>
                  </a:lnTo>
                  <a:lnTo>
                    <a:pt x="1037" y="5560"/>
                  </a:lnTo>
                  <a:lnTo>
                    <a:pt x="1027" y="5667"/>
                  </a:lnTo>
                  <a:lnTo>
                    <a:pt x="1023" y="5716"/>
                  </a:lnTo>
                  <a:lnTo>
                    <a:pt x="1018" y="5763"/>
                  </a:lnTo>
                  <a:lnTo>
                    <a:pt x="1013" y="5806"/>
                  </a:lnTo>
                  <a:lnTo>
                    <a:pt x="1008" y="5845"/>
                  </a:lnTo>
                  <a:lnTo>
                    <a:pt x="1001" y="5895"/>
                  </a:lnTo>
                  <a:lnTo>
                    <a:pt x="995" y="5945"/>
                  </a:lnTo>
                  <a:lnTo>
                    <a:pt x="991" y="5995"/>
                  </a:lnTo>
                  <a:lnTo>
                    <a:pt x="987" y="6045"/>
                  </a:lnTo>
                  <a:lnTo>
                    <a:pt x="985" y="6094"/>
                  </a:lnTo>
                  <a:lnTo>
                    <a:pt x="983" y="6143"/>
                  </a:lnTo>
                  <a:lnTo>
                    <a:pt x="982" y="6192"/>
                  </a:lnTo>
                  <a:lnTo>
                    <a:pt x="982" y="6240"/>
                  </a:lnTo>
                  <a:lnTo>
                    <a:pt x="981" y="6337"/>
                  </a:lnTo>
                  <a:lnTo>
                    <a:pt x="982" y="6433"/>
                  </a:lnTo>
                  <a:lnTo>
                    <a:pt x="982" y="6527"/>
                  </a:lnTo>
                  <a:lnTo>
                    <a:pt x="979" y="6621"/>
                  </a:lnTo>
                  <a:lnTo>
                    <a:pt x="979" y="6663"/>
                  </a:lnTo>
                  <a:lnTo>
                    <a:pt x="978" y="6711"/>
                  </a:lnTo>
                  <a:lnTo>
                    <a:pt x="977" y="6761"/>
                  </a:lnTo>
                  <a:lnTo>
                    <a:pt x="977" y="6814"/>
                  </a:lnTo>
                  <a:lnTo>
                    <a:pt x="977" y="6865"/>
                  </a:lnTo>
                  <a:lnTo>
                    <a:pt x="979" y="6915"/>
                  </a:lnTo>
                  <a:lnTo>
                    <a:pt x="982" y="6938"/>
                  </a:lnTo>
                  <a:lnTo>
                    <a:pt x="984" y="6958"/>
                  </a:lnTo>
                  <a:lnTo>
                    <a:pt x="986" y="6978"/>
                  </a:lnTo>
                  <a:lnTo>
                    <a:pt x="990" y="6995"/>
                  </a:lnTo>
                  <a:lnTo>
                    <a:pt x="995" y="7023"/>
                  </a:lnTo>
                  <a:lnTo>
                    <a:pt x="1003" y="7062"/>
                  </a:lnTo>
                  <a:lnTo>
                    <a:pt x="1011" y="7111"/>
                  </a:lnTo>
                  <a:lnTo>
                    <a:pt x="1019" y="7163"/>
                  </a:lnTo>
                  <a:lnTo>
                    <a:pt x="1026" y="7215"/>
                  </a:lnTo>
                  <a:lnTo>
                    <a:pt x="1032" y="7264"/>
                  </a:lnTo>
                  <a:lnTo>
                    <a:pt x="1033" y="7286"/>
                  </a:lnTo>
                  <a:lnTo>
                    <a:pt x="1034" y="7306"/>
                  </a:lnTo>
                  <a:lnTo>
                    <a:pt x="1034" y="7322"/>
                  </a:lnTo>
                  <a:lnTo>
                    <a:pt x="1033" y="7335"/>
                  </a:lnTo>
                  <a:lnTo>
                    <a:pt x="1018" y="7356"/>
                  </a:lnTo>
                  <a:lnTo>
                    <a:pt x="985" y="7400"/>
                  </a:lnTo>
                  <a:lnTo>
                    <a:pt x="951" y="7447"/>
                  </a:lnTo>
                  <a:lnTo>
                    <a:pt x="930" y="7476"/>
                  </a:lnTo>
                  <a:lnTo>
                    <a:pt x="925" y="7487"/>
                  </a:lnTo>
                  <a:lnTo>
                    <a:pt x="917" y="7509"/>
                  </a:lnTo>
                  <a:lnTo>
                    <a:pt x="905" y="7538"/>
                  </a:lnTo>
                  <a:lnTo>
                    <a:pt x="894" y="7570"/>
                  </a:lnTo>
                  <a:lnTo>
                    <a:pt x="882" y="7603"/>
                  </a:lnTo>
                  <a:lnTo>
                    <a:pt x="872" y="7631"/>
                  </a:lnTo>
                  <a:lnTo>
                    <a:pt x="865" y="7653"/>
                  </a:lnTo>
                  <a:lnTo>
                    <a:pt x="862" y="7664"/>
                  </a:lnTo>
                  <a:lnTo>
                    <a:pt x="860" y="7674"/>
                  </a:lnTo>
                  <a:lnTo>
                    <a:pt x="857" y="7699"/>
                  </a:lnTo>
                  <a:lnTo>
                    <a:pt x="857" y="7720"/>
                  </a:lnTo>
                  <a:lnTo>
                    <a:pt x="858" y="7730"/>
                  </a:lnTo>
                  <a:lnTo>
                    <a:pt x="859" y="7738"/>
                  </a:lnTo>
                  <a:lnTo>
                    <a:pt x="860" y="7746"/>
                  </a:lnTo>
                  <a:lnTo>
                    <a:pt x="863" y="7752"/>
                  </a:lnTo>
                  <a:lnTo>
                    <a:pt x="865" y="7759"/>
                  </a:lnTo>
                  <a:lnTo>
                    <a:pt x="867" y="7765"/>
                  </a:lnTo>
                  <a:lnTo>
                    <a:pt x="871" y="7770"/>
                  </a:lnTo>
                  <a:lnTo>
                    <a:pt x="874" y="7774"/>
                  </a:lnTo>
                  <a:lnTo>
                    <a:pt x="882" y="7782"/>
                  </a:lnTo>
                  <a:lnTo>
                    <a:pt x="891" y="7788"/>
                  </a:lnTo>
                  <a:lnTo>
                    <a:pt x="902" y="7794"/>
                  </a:lnTo>
                  <a:lnTo>
                    <a:pt x="912" y="7797"/>
                  </a:lnTo>
                  <a:lnTo>
                    <a:pt x="922" y="7802"/>
                  </a:lnTo>
                  <a:lnTo>
                    <a:pt x="933" y="7805"/>
                  </a:lnTo>
                  <a:lnTo>
                    <a:pt x="944" y="7808"/>
                  </a:lnTo>
                  <a:lnTo>
                    <a:pt x="954" y="7813"/>
                  </a:lnTo>
                  <a:lnTo>
                    <a:pt x="965" y="7819"/>
                  </a:lnTo>
                  <a:lnTo>
                    <a:pt x="974" y="7826"/>
                  </a:lnTo>
                  <a:lnTo>
                    <a:pt x="1177" y="7854"/>
                  </a:lnTo>
                  <a:lnTo>
                    <a:pt x="1230" y="7834"/>
                  </a:lnTo>
                  <a:lnTo>
                    <a:pt x="1266" y="7820"/>
                  </a:lnTo>
                  <a:lnTo>
                    <a:pt x="1281" y="7814"/>
                  </a:lnTo>
                  <a:lnTo>
                    <a:pt x="1293" y="7808"/>
                  </a:lnTo>
                  <a:lnTo>
                    <a:pt x="1302" y="7803"/>
                  </a:lnTo>
                  <a:lnTo>
                    <a:pt x="1310" y="7796"/>
                  </a:lnTo>
                  <a:lnTo>
                    <a:pt x="1316" y="7788"/>
                  </a:lnTo>
                  <a:lnTo>
                    <a:pt x="1320" y="7778"/>
                  </a:lnTo>
                  <a:lnTo>
                    <a:pt x="1325" y="7764"/>
                  </a:lnTo>
                  <a:lnTo>
                    <a:pt x="1328" y="7746"/>
                  </a:lnTo>
                  <a:lnTo>
                    <a:pt x="1335" y="7699"/>
                  </a:lnTo>
                  <a:lnTo>
                    <a:pt x="1345" y="7629"/>
                  </a:lnTo>
                  <a:lnTo>
                    <a:pt x="1348" y="7618"/>
                  </a:lnTo>
                  <a:lnTo>
                    <a:pt x="1351" y="7608"/>
                  </a:lnTo>
                  <a:lnTo>
                    <a:pt x="1356" y="7598"/>
                  </a:lnTo>
                  <a:lnTo>
                    <a:pt x="1361" y="7589"/>
                  </a:lnTo>
                  <a:lnTo>
                    <a:pt x="1375" y="7573"/>
                  </a:lnTo>
                  <a:lnTo>
                    <a:pt x="1390" y="7557"/>
                  </a:lnTo>
                  <a:lnTo>
                    <a:pt x="1404" y="7542"/>
                  </a:lnTo>
                  <a:lnTo>
                    <a:pt x="1416" y="7525"/>
                  </a:lnTo>
                  <a:lnTo>
                    <a:pt x="1422" y="7516"/>
                  </a:lnTo>
                  <a:lnTo>
                    <a:pt x="1425" y="7507"/>
                  </a:lnTo>
                  <a:lnTo>
                    <a:pt x="1429" y="7496"/>
                  </a:lnTo>
                  <a:lnTo>
                    <a:pt x="1430" y="7485"/>
                  </a:lnTo>
                  <a:lnTo>
                    <a:pt x="1433" y="7372"/>
                  </a:lnTo>
                  <a:lnTo>
                    <a:pt x="1449" y="7354"/>
                  </a:lnTo>
                  <a:lnTo>
                    <a:pt x="1463" y="7334"/>
                  </a:lnTo>
                  <a:lnTo>
                    <a:pt x="1477" y="7312"/>
                  </a:lnTo>
                  <a:lnTo>
                    <a:pt x="1489" y="7288"/>
                  </a:lnTo>
                  <a:lnTo>
                    <a:pt x="1501" y="7263"/>
                  </a:lnTo>
                  <a:lnTo>
                    <a:pt x="1510" y="7236"/>
                  </a:lnTo>
                  <a:lnTo>
                    <a:pt x="1514" y="7222"/>
                  </a:lnTo>
                  <a:lnTo>
                    <a:pt x="1518" y="7207"/>
                  </a:lnTo>
                  <a:lnTo>
                    <a:pt x="1521" y="7192"/>
                  </a:lnTo>
                  <a:lnTo>
                    <a:pt x="1524" y="7176"/>
                  </a:lnTo>
                  <a:lnTo>
                    <a:pt x="1534" y="7106"/>
                  </a:lnTo>
                  <a:lnTo>
                    <a:pt x="1535" y="7087"/>
                  </a:lnTo>
                  <a:lnTo>
                    <a:pt x="1534" y="7068"/>
                  </a:lnTo>
                  <a:lnTo>
                    <a:pt x="1532" y="7048"/>
                  </a:lnTo>
                  <a:lnTo>
                    <a:pt x="1527" y="7028"/>
                  </a:lnTo>
                  <a:lnTo>
                    <a:pt x="1516" y="6986"/>
                  </a:lnTo>
                  <a:lnTo>
                    <a:pt x="1502" y="6943"/>
                  </a:lnTo>
                  <a:lnTo>
                    <a:pt x="1495" y="6922"/>
                  </a:lnTo>
                  <a:lnTo>
                    <a:pt x="1489" y="6900"/>
                  </a:lnTo>
                  <a:lnTo>
                    <a:pt x="1484" y="6879"/>
                  </a:lnTo>
                  <a:lnTo>
                    <a:pt x="1479" y="6859"/>
                  </a:lnTo>
                  <a:lnTo>
                    <a:pt x="1477" y="6839"/>
                  </a:lnTo>
                  <a:lnTo>
                    <a:pt x="1476" y="6821"/>
                  </a:lnTo>
                  <a:lnTo>
                    <a:pt x="1477" y="6812"/>
                  </a:lnTo>
                  <a:lnTo>
                    <a:pt x="1478" y="6804"/>
                  </a:lnTo>
                  <a:lnTo>
                    <a:pt x="1479" y="6795"/>
                  </a:lnTo>
                  <a:lnTo>
                    <a:pt x="1481" y="6787"/>
                  </a:lnTo>
                  <a:lnTo>
                    <a:pt x="1544" y="6525"/>
                  </a:lnTo>
                  <a:lnTo>
                    <a:pt x="1548" y="6504"/>
                  </a:lnTo>
                  <a:lnTo>
                    <a:pt x="1548" y="6495"/>
                  </a:lnTo>
                  <a:lnTo>
                    <a:pt x="1549" y="6486"/>
                  </a:lnTo>
                  <a:lnTo>
                    <a:pt x="1548" y="6479"/>
                  </a:lnTo>
                  <a:lnTo>
                    <a:pt x="1547" y="6472"/>
                  </a:lnTo>
                  <a:lnTo>
                    <a:pt x="1543" y="6462"/>
                  </a:lnTo>
                  <a:lnTo>
                    <a:pt x="1539" y="6454"/>
                  </a:lnTo>
                  <a:lnTo>
                    <a:pt x="1534" y="6446"/>
                  </a:lnTo>
                  <a:lnTo>
                    <a:pt x="1530" y="6438"/>
                  </a:lnTo>
                  <a:lnTo>
                    <a:pt x="1529" y="6435"/>
                  </a:lnTo>
                  <a:lnTo>
                    <a:pt x="1528" y="6430"/>
                  </a:lnTo>
                  <a:lnTo>
                    <a:pt x="1528" y="6424"/>
                  </a:lnTo>
                  <a:lnTo>
                    <a:pt x="1528" y="6419"/>
                  </a:lnTo>
                  <a:lnTo>
                    <a:pt x="1532" y="6398"/>
                  </a:lnTo>
                  <a:lnTo>
                    <a:pt x="1539" y="6358"/>
                  </a:lnTo>
                  <a:lnTo>
                    <a:pt x="1547" y="6320"/>
                  </a:lnTo>
                  <a:lnTo>
                    <a:pt x="1557" y="6284"/>
                  </a:lnTo>
                  <a:lnTo>
                    <a:pt x="1569" y="6247"/>
                  </a:lnTo>
                  <a:lnTo>
                    <a:pt x="1582" y="6214"/>
                  </a:lnTo>
                  <a:lnTo>
                    <a:pt x="1596" y="6181"/>
                  </a:lnTo>
                  <a:lnTo>
                    <a:pt x="1609" y="6149"/>
                  </a:lnTo>
                  <a:lnTo>
                    <a:pt x="1623" y="6118"/>
                  </a:lnTo>
                  <a:lnTo>
                    <a:pt x="1651" y="6060"/>
                  </a:lnTo>
                  <a:lnTo>
                    <a:pt x="1675" y="6005"/>
                  </a:lnTo>
                  <a:lnTo>
                    <a:pt x="1686" y="5979"/>
                  </a:lnTo>
                  <a:lnTo>
                    <a:pt x="1694" y="5952"/>
                  </a:lnTo>
                  <a:lnTo>
                    <a:pt x="1701" y="5928"/>
                  </a:lnTo>
                  <a:lnTo>
                    <a:pt x="1705" y="5903"/>
                  </a:lnTo>
                  <a:lnTo>
                    <a:pt x="1713" y="5845"/>
                  </a:lnTo>
                  <a:lnTo>
                    <a:pt x="1721" y="5768"/>
                  </a:lnTo>
                  <a:lnTo>
                    <a:pt x="1729" y="5680"/>
                  </a:lnTo>
                  <a:lnTo>
                    <a:pt x="1739" y="5589"/>
                  </a:lnTo>
                  <a:lnTo>
                    <a:pt x="1749" y="5500"/>
                  </a:lnTo>
                  <a:lnTo>
                    <a:pt x="1758" y="5421"/>
                  </a:lnTo>
                  <a:lnTo>
                    <a:pt x="1764" y="5388"/>
                  </a:lnTo>
                  <a:lnTo>
                    <a:pt x="1768" y="5359"/>
                  </a:lnTo>
                  <a:lnTo>
                    <a:pt x="1774" y="5337"/>
                  </a:lnTo>
                  <a:lnTo>
                    <a:pt x="1779" y="5321"/>
                  </a:lnTo>
                  <a:lnTo>
                    <a:pt x="1799" y="5273"/>
                  </a:lnTo>
                  <a:lnTo>
                    <a:pt x="1820" y="5224"/>
                  </a:lnTo>
                  <a:lnTo>
                    <a:pt x="1839" y="5175"/>
                  </a:lnTo>
                  <a:lnTo>
                    <a:pt x="1859" y="5126"/>
                  </a:lnTo>
                  <a:lnTo>
                    <a:pt x="1878" y="5077"/>
                  </a:lnTo>
                  <a:lnTo>
                    <a:pt x="1898" y="5027"/>
                  </a:lnTo>
                  <a:lnTo>
                    <a:pt x="1916" y="4977"/>
                  </a:lnTo>
                  <a:lnTo>
                    <a:pt x="1934" y="4927"/>
                  </a:lnTo>
                  <a:lnTo>
                    <a:pt x="1952" y="4877"/>
                  </a:lnTo>
                  <a:lnTo>
                    <a:pt x="1971" y="4826"/>
                  </a:lnTo>
                  <a:lnTo>
                    <a:pt x="1989" y="4776"/>
                  </a:lnTo>
                  <a:lnTo>
                    <a:pt x="2006" y="4726"/>
                  </a:lnTo>
                  <a:lnTo>
                    <a:pt x="2024" y="4674"/>
                  </a:lnTo>
                  <a:lnTo>
                    <a:pt x="2042" y="4623"/>
                  </a:lnTo>
                  <a:lnTo>
                    <a:pt x="2060" y="4572"/>
                  </a:lnTo>
                  <a:lnTo>
                    <a:pt x="2077" y="4520"/>
                  </a:lnTo>
                  <a:lnTo>
                    <a:pt x="2263" y="4809"/>
                  </a:lnTo>
                  <a:lnTo>
                    <a:pt x="2269" y="4816"/>
                  </a:lnTo>
                  <a:lnTo>
                    <a:pt x="2275" y="4825"/>
                  </a:lnTo>
                  <a:lnTo>
                    <a:pt x="2282" y="4838"/>
                  </a:lnTo>
                  <a:lnTo>
                    <a:pt x="2289" y="4853"/>
                  </a:lnTo>
                  <a:lnTo>
                    <a:pt x="2303" y="4888"/>
                  </a:lnTo>
                  <a:lnTo>
                    <a:pt x="2318" y="4931"/>
                  </a:lnTo>
                  <a:lnTo>
                    <a:pt x="2335" y="4980"/>
                  </a:lnTo>
                  <a:lnTo>
                    <a:pt x="2351" y="5035"/>
                  </a:lnTo>
                  <a:lnTo>
                    <a:pt x="2369" y="5093"/>
                  </a:lnTo>
                  <a:lnTo>
                    <a:pt x="2386" y="5152"/>
                  </a:lnTo>
                  <a:lnTo>
                    <a:pt x="2419" y="5276"/>
                  </a:lnTo>
                  <a:lnTo>
                    <a:pt x="2447" y="5392"/>
                  </a:lnTo>
                  <a:lnTo>
                    <a:pt x="2460" y="5445"/>
                  </a:lnTo>
                  <a:lnTo>
                    <a:pt x="2470" y="5492"/>
                  </a:lnTo>
                  <a:lnTo>
                    <a:pt x="2479" y="5533"/>
                  </a:lnTo>
                  <a:lnTo>
                    <a:pt x="2485" y="5565"/>
                  </a:lnTo>
                  <a:lnTo>
                    <a:pt x="2496" y="5622"/>
                  </a:lnTo>
                  <a:lnTo>
                    <a:pt x="2506" y="5675"/>
                  </a:lnTo>
                  <a:lnTo>
                    <a:pt x="2517" y="5724"/>
                  </a:lnTo>
                  <a:lnTo>
                    <a:pt x="2530" y="5772"/>
                  </a:lnTo>
                  <a:lnTo>
                    <a:pt x="2542" y="5817"/>
                  </a:lnTo>
                  <a:lnTo>
                    <a:pt x="2557" y="5863"/>
                  </a:lnTo>
                  <a:lnTo>
                    <a:pt x="2572" y="5910"/>
                  </a:lnTo>
                  <a:lnTo>
                    <a:pt x="2589" y="5958"/>
                  </a:lnTo>
                  <a:lnTo>
                    <a:pt x="2601" y="5990"/>
                  </a:lnTo>
                  <a:lnTo>
                    <a:pt x="2609" y="6020"/>
                  </a:lnTo>
                  <a:lnTo>
                    <a:pt x="2616" y="6046"/>
                  </a:lnTo>
                  <a:lnTo>
                    <a:pt x="2620" y="6070"/>
                  </a:lnTo>
                  <a:lnTo>
                    <a:pt x="2628" y="6113"/>
                  </a:lnTo>
                  <a:lnTo>
                    <a:pt x="2635" y="6151"/>
                  </a:lnTo>
                  <a:lnTo>
                    <a:pt x="2640" y="6169"/>
                  </a:lnTo>
                  <a:lnTo>
                    <a:pt x="2645" y="6187"/>
                  </a:lnTo>
                  <a:lnTo>
                    <a:pt x="2652" y="6204"/>
                  </a:lnTo>
                  <a:lnTo>
                    <a:pt x="2661" y="6222"/>
                  </a:lnTo>
                  <a:lnTo>
                    <a:pt x="2673" y="6241"/>
                  </a:lnTo>
                  <a:lnTo>
                    <a:pt x="2686" y="6262"/>
                  </a:lnTo>
                  <a:lnTo>
                    <a:pt x="2705" y="6283"/>
                  </a:lnTo>
                  <a:lnTo>
                    <a:pt x="2725" y="6307"/>
                  </a:lnTo>
                  <a:lnTo>
                    <a:pt x="2730" y="6331"/>
                  </a:lnTo>
                  <a:lnTo>
                    <a:pt x="2733" y="6355"/>
                  </a:lnTo>
                  <a:lnTo>
                    <a:pt x="2737" y="6379"/>
                  </a:lnTo>
                  <a:lnTo>
                    <a:pt x="2741" y="6403"/>
                  </a:lnTo>
                  <a:lnTo>
                    <a:pt x="2746" y="6425"/>
                  </a:lnTo>
                  <a:lnTo>
                    <a:pt x="2750" y="6448"/>
                  </a:lnTo>
                  <a:lnTo>
                    <a:pt x="2756" y="6471"/>
                  </a:lnTo>
                  <a:lnTo>
                    <a:pt x="2764" y="6493"/>
                  </a:lnTo>
                  <a:lnTo>
                    <a:pt x="2766" y="6502"/>
                  </a:lnTo>
                  <a:lnTo>
                    <a:pt x="2768" y="6511"/>
                  </a:lnTo>
                  <a:lnTo>
                    <a:pt x="2769" y="6520"/>
                  </a:lnTo>
                  <a:lnTo>
                    <a:pt x="2769" y="6528"/>
                  </a:lnTo>
                  <a:lnTo>
                    <a:pt x="2768" y="6548"/>
                  </a:lnTo>
                  <a:lnTo>
                    <a:pt x="2765" y="6567"/>
                  </a:lnTo>
                  <a:lnTo>
                    <a:pt x="2763" y="6588"/>
                  </a:lnTo>
                  <a:lnTo>
                    <a:pt x="2762" y="6611"/>
                  </a:lnTo>
                  <a:lnTo>
                    <a:pt x="2761" y="6623"/>
                  </a:lnTo>
                  <a:lnTo>
                    <a:pt x="2762" y="6636"/>
                  </a:lnTo>
                  <a:lnTo>
                    <a:pt x="2763" y="6651"/>
                  </a:lnTo>
                  <a:lnTo>
                    <a:pt x="2765" y="6664"/>
                  </a:lnTo>
                  <a:lnTo>
                    <a:pt x="2770" y="6693"/>
                  </a:lnTo>
                  <a:lnTo>
                    <a:pt x="2773" y="6720"/>
                  </a:lnTo>
                  <a:lnTo>
                    <a:pt x="2776" y="6745"/>
                  </a:lnTo>
                  <a:lnTo>
                    <a:pt x="2778" y="6771"/>
                  </a:lnTo>
                  <a:lnTo>
                    <a:pt x="2781" y="6817"/>
                  </a:lnTo>
                  <a:lnTo>
                    <a:pt x="2782" y="6862"/>
                  </a:lnTo>
                  <a:lnTo>
                    <a:pt x="2785" y="6905"/>
                  </a:lnTo>
                  <a:lnTo>
                    <a:pt x="2787" y="6948"/>
                  </a:lnTo>
                  <a:lnTo>
                    <a:pt x="2790" y="6991"/>
                  </a:lnTo>
                  <a:lnTo>
                    <a:pt x="2796" y="7036"/>
                  </a:lnTo>
                  <a:lnTo>
                    <a:pt x="2813" y="7138"/>
                  </a:lnTo>
                  <a:lnTo>
                    <a:pt x="2906" y="7422"/>
                  </a:lnTo>
                  <a:lnTo>
                    <a:pt x="2893" y="7426"/>
                  </a:lnTo>
                  <a:lnTo>
                    <a:pt x="2903" y="7477"/>
                  </a:lnTo>
                  <a:lnTo>
                    <a:pt x="2905" y="7487"/>
                  </a:lnTo>
                  <a:lnTo>
                    <a:pt x="2911" y="7498"/>
                  </a:lnTo>
                  <a:lnTo>
                    <a:pt x="2916" y="7508"/>
                  </a:lnTo>
                  <a:lnTo>
                    <a:pt x="2924" y="7517"/>
                  </a:lnTo>
                  <a:lnTo>
                    <a:pt x="2933" y="7526"/>
                  </a:lnTo>
                  <a:lnTo>
                    <a:pt x="2945" y="7535"/>
                  </a:lnTo>
                  <a:lnTo>
                    <a:pt x="2955" y="7543"/>
                  </a:lnTo>
                  <a:lnTo>
                    <a:pt x="2968" y="7550"/>
                  </a:lnTo>
                  <a:lnTo>
                    <a:pt x="2980" y="7557"/>
                  </a:lnTo>
                  <a:lnTo>
                    <a:pt x="2993" y="7563"/>
                  </a:lnTo>
                  <a:lnTo>
                    <a:pt x="3005" y="7567"/>
                  </a:lnTo>
                  <a:lnTo>
                    <a:pt x="3019" y="7571"/>
                  </a:lnTo>
                  <a:lnTo>
                    <a:pt x="3032" y="7573"/>
                  </a:lnTo>
                  <a:lnTo>
                    <a:pt x="3043" y="7575"/>
                  </a:lnTo>
                  <a:lnTo>
                    <a:pt x="3055" y="7575"/>
                  </a:lnTo>
                  <a:lnTo>
                    <a:pt x="3065" y="7574"/>
                  </a:lnTo>
                  <a:lnTo>
                    <a:pt x="3126" y="7564"/>
                  </a:lnTo>
                  <a:lnTo>
                    <a:pt x="3132" y="7580"/>
                  </a:lnTo>
                  <a:lnTo>
                    <a:pt x="3137" y="7595"/>
                  </a:lnTo>
                  <a:lnTo>
                    <a:pt x="3142" y="7608"/>
                  </a:lnTo>
                  <a:lnTo>
                    <a:pt x="3144" y="7622"/>
                  </a:lnTo>
                  <a:lnTo>
                    <a:pt x="3150" y="7645"/>
                  </a:lnTo>
                  <a:lnTo>
                    <a:pt x="3154" y="7664"/>
                  </a:lnTo>
                  <a:lnTo>
                    <a:pt x="3156" y="7674"/>
                  </a:lnTo>
                  <a:lnTo>
                    <a:pt x="3161" y="7682"/>
                  </a:lnTo>
                  <a:lnTo>
                    <a:pt x="3166" y="7690"/>
                  </a:lnTo>
                  <a:lnTo>
                    <a:pt x="3172" y="7698"/>
                  </a:lnTo>
                  <a:lnTo>
                    <a:pt x="3180" y="7704"/>
                  </a:lnTo>
                  <a:lnTo>
                    <a:pt x="3190" y="7712"/>
                  </a:lnTo>
                  <a:lnTo>
                    <a:pt x="3201" y="7719"/>
                  </a:lnTo>
                  <a:lnTo>
                    <a:pt x="3216" y="7726"/>
                  </a:lnTo>
                  <a:lnTo>
                    <a:pt x="3235" y="7735"/>
                  </a:lnTo>
                  <a:lnTo>
                    <a:pt x="3256" y="7742"/>
                  </a:lnTo>
                  <a:lnTo>
                    <a:pt x="3279" y="7749"/>
                  </a:lnTo>
                  <a:lnTo>
                    <a:pt x="3303" y="7755"/>
                  </a:lnTo>
                  <a:lnTo>
                    <a:pt x="3328" y="7758"/>
                  </a:lnTo>
                  <a:lnTo>
                    <a:pt x="3354" y="7760"/>
                  </a:lnTo>
                  <a:lnTo>
                    <a:pt x="3367" y="7760"/>
                  </a:lnTo>
                  <a:lnTo>
                    <a:pt x="3380" y="7759"/>
                  </a:lnTo>
                  <a:lnTo>
                    <a:pt x="3395" y="7758"/>
                  </a:lnTo>
                  <a:lnTo>
                    <a:pt x="3409" y="7756"/>
                  </a:lnTo>
                  <a:lnTo>
                    <a:pt x="3443" y="7750"/>
                  </a:lnTo>
                  <a:lnTo>
                    <a:pt x="3486" y="7741"/>
                  </a:lnTo>
                  <a:lnTo>
                    <a:pt x="3509" y="7736"/>
                  </a:lnTo>
                  <a:lnTo>
                    <a:pt x="3533" y="7730"/>
                  </a:lnTo>
                  <a:lnTo>
                    <a:pt x="3555" y="7724"/>
                  </a:lnTo>
                  <a:lnTo>
                    <a:pt x="3578" y="7716"/>
                  </a:lnTo>
                  <a:lnTo>
                    <a:pt x="3600" y="7709"/>
                  </a:lnTo>
                  <a:lnTo>
                    <a:pt x="3621" y="7700"/>
                  </a:lnTo>
                  <a:lnTo>
                    <a:pt x="3639" y="7691"/>
                  </a:lnTo>
                  <a:lnTo>
                    <a:pt x="3654" y="7682"/>
                  </a:lnTo>
                  <a:lnTo>
                    <a:pt x="3661" y="7677"/>
                  </a:lnTo>
                  <a:lnTo>
                    <a:pt x="3666" y="7671"/>
                  </a:lnTo>
                  <a:lnTo>
                    <a:pt x="3672" y="7666"/>
                  </a:lnTo>
                  <a:lnTo>
                    <a:pt x="3675" y="7661"/>
                  </a:lnTo>
                  <a:lnTo>
                    <a:pt x="3679" y="7655"/>
                  </a:lnTo>
                  <a:lnTo>
                    <a:pt x="3681" y="7650"/>
                  </a:lnTo>
                  <a:lnTo>
                    <a:pt x="3681" y="7643"/>
                  </a:lnTo>
                  <a:lnTo>
                    <a:pt x="3681" y="7637"/>
                  </a:lnTo>
                  <a:lnTo>
                    <a:pt x="3679" y="7627"/>
                  </a:lnTo>
                  <a:lnTo>
                    <a:pt x="3677" y="7613"/>
                  </a:lnTo>
                  <a:lnTo>
                    <a:pt x="3673" y="7599"/>
                  </a:lnTo>
                  <a:lnTo>
                    <a:pt x="3669" y="7587"/>
                  </a:lnTo>
                  <a:lnTo>
                    <a:pt x="3663" y="7573"/>
                  </a:lnTo>
                  <a:lnTo>
                    <a:pt x="3656" y="7560"/>
                  </a:lnTo>
                  <a:lnTo>
                    <a:pt x="3649" y="7547"/>
                  </a:lnTo>
                  <a:lnTo>
                    <a:pt x="3641" y="7534"/>
                  </a:lnTo>
                  <a:lnTo>
                    <a:pt x="3633" y="7522"/>
                  </a:lnTo>
                  <a:lnTo>
                    <a:pt x="3615" y="7496"/>
                  </a:lnTo>
                  <a:lnTo>
                    <a:pt x="3594" y="7472"/>
                  </a:lnTo>
                  <a:lnTo>
                    <a:pt x="3573" y="7448"/>
                  </a:lnTo>
                  <a:lnTo>
                    <a:pt x="3550" y="7426"/>
                  </a:lnTo>
                  <a:lnTo>
                    <a:pt x="3503" y="7382"/>
                  </a:lnTo>
                  <a:lnTo>
                    <a:pt x="3456" y="7341"/>
                  </a:lnTo>
                  <a:lnTo>
                    <a:pt x="3434" y="7323"/>
                  </a:lnTo>
                  <a:lnTo>
                    <a:pt x="3414" y="7304"/>
                  </a:lnTo>
                  <a:lnTo>
                    <a:pt x="3395" y="7287"/>
                  </a:lnTo>
                  <a:lnTo>
                    <a:pt x="3379" y="7271"/>
                  </a:lnTo>
                  <a:lnTo>
                    <a:pt x="3382" y="7238"/>
                  </a:lnTo>
                  <a:lnTo>
                    <a:pt x="3386" y="7197"/>
                  </a:lnTo>
                  <a:lnTo>
                    <a:pt x="3392" y="7151"/>
                  </a:lnTo>
                  <a:lnTo>
                    <a:pt x="3398" y="7103"/>
                  </a:lnTo>
                  <a:lnTo>
                    <a:pt x="3403" y="7056"/>
                  </a:lnTo>
                  <a:lnTo>
                    <a:pt x="3407" y="7013"/>
                  </a:lnTo>
                  <a:lnTo>
                    <a:pt x="3409" y="6978"/>
                  </a:lnTo>
                  <a:lnTo>
                    <a:pt x="3409" y="6952"/>
                  </a:lnTo>
                  <a:lnTo>
                    <a:pt x="3403" y="6901"/>
                  </a:lnTo>
                  <a:lnTo>
                    <a:pt x="3396" y="6851"/>
                  </a:lnTo>
                  <a:lnTo>
                    <a:pt x="3388" y="6804"/>
                  </a:lnTo>
                  <a:lnTo>
                    <a:pt x="3382" y="6758"/>
                  </a:lnTo>
                  <a:lnTo>
                    <a:pt x="3375" y="6712"/>
                  </a:lnTo>
                  <a:lnTo>
                    <a:pt x="3369" y="6667"/>
                  </a:lnTo>
                  <a:lnTo>
                    <a:pt x="3364" y="6621"/>
                  </a:lnTo>
                  <a:lnTo>
                    <a:pt x="3363" y="6572"/>
                  </a:lnTo>
                  <a:lnTo>
                    <a:pt x="3362" y="6539"/>
                  </a:lnTo>
                  <a:lnTo>
                    <a:pt x="3360" y="6500"/>
                  </a:lnTo>
                  <a:lnTo>
                    <a:pt x="3356" y="6456"/>
                  </a:lnTo>
                  <a:lnTo>
                    <a:pt x="3352" y="6409"/>
                  </a:lnTo>
                  <a:lnTo>
                    <a:pt x="3340" y="6307"/>
                  </a:lnTo>
                  <a:lnTo>
                    <a:pt x="3327" y="6197"/>
                  </a:lnTo>
                  <a:lnTo>
                    <a:pt x="3311" y="6087"/>
                  </a:lnTo>
                  <a:lnTo>
                    <a:pt x="3296" y="5984"/>
                  </a:lnTo>
                  <a:lnTo>
                    <a:pt x="3281" y="5892"/>
                  </a:lnTo>
                  <a:lnTo>
                    <a:pt x="3270" y="5819"/>
                  </a:lnTo>
                  <a:lnTo>
                    <a:pt x="3252" y="5723"/>
                  </a:lnTo>
                  <a:lnTo>
                    <a:pt x="3235" y="5624"/>
                  </a:lnTo>
                  <a:lnTo>
                    <a:pt x="3218" y="5526"/>
                  </a:lnTo>
                  <a:lnTo>
                    <a:pt x="3201" y="5427"/>
                  </a:lnTo>
                  <a:lnTo>
                    <a:pt x="3185" y="5329"/>
                  </a:lnTo>
                  <a:lnTo>
                    <a:pt x="3171" y="5232"/>
                  </a:lnTo>
                  <a:lnTo>
                    <a:pt x="3159" y="5137"/>
                  </a:lnTo>
                  <a:lnTo>
                    <a:pt x="3150" y="5046"/>
                  </a:lnTo>
                  <a:lnTo>
                    <a:pt x="3144" y="5001"/>
                  </a:lnTo>
                  <a:lnTo>
                    <a:pt x="3135" y="4953"/>
                  </a:lnTo>
                  <a:lnTo>
                    <a:pt x="3124" y="4903"/>
                  </a:lnTo>
                  <a:lnTo>
                    <a:pt x="3114" y="4852"/>
                  </a:lnTo>
                  <a:lnTo>
                    <a:pt x="3104" y="4801"/>
                  </a:lnTo>
                  <a:lnTo>
                    <a:pt x="3096" y="4752"/>
                  </a:lnTo>
                  <a:lnTo>
                    <a:pt x="3092" y="4728"/>
                  </a:lnTo>
                  <a:lnTo>
                    <a:pt x="3090" y="4705"/>
                  </a:lnTo>
                  <a:lnTo>
                    <a:pt x="3089" y="4684"/>
                  </a:lnTo>
                  <a:lnTo>
                    <a:pt x="3089" y="4663"/>
                  </a:lnTo>
                  <a:lnTo>
                    <a:pt x="3009" y="3868"/>
                  </a:lnTo>
                  <a:lnTo>
                    <a:pt x="3023" y="3368"/>
                  </a:lnTo>
                  <a:lnTo>
                    <a:pt x="3028" y="3366"/>
                  </a:lnTo>
                  <a:lnTo>
                    <a:pt x="3033" y="3366"/>
                  </a:lnTo>
                  <a:lnTo>
                    <a:pt x="3039" y="3366"/>
                  </a:lnTo>
                  <a:lnTo>
                    <a:pt x="3044" y="3366"/>
                  </a:lnTo>
                  <a:lnTo>
                    <a:pt x="3056" y="3368"/>
                  </a:lnTo>
                  <a:lnTo>
                    <a:pt x="3069" y="3373"/>
                  </a:lnTo>
                  <a:lnTo>
                    <a:pt x="3104" y="3386"/>
                  </a:lnTo>
                  <a:lnTo>
                    <a:pt x="3152" y="3407"/>
                  </a:lnTo>
                  <a:lnTo>
                    <a:pt x="3169" y="3414"/>
                  </a:lnTo>
                  <a:lnTo>
                    <a:pt x="3185" y="3420"/>
                  </a:lnTo>
                  <a:lnTo>
                    <a:pt x="3201" y="3423"/>
                  </a:lnTo>
                  <a:lnTo>
                    <a:pt x="3216" y="3425"/>
                  </a:lnTo>
                  <a:lnTo>
                    <a:pt x="3224" y="3426"/>
                  </a:lnTo>
                  <a:lnTo>
                    <a:pt x="3232" y="3425"/>
                  </a:lnTo>
                  <a:lnTo>
                    <a:pt x="3239" y="3425"/>
                  </a:lnTo>
                  <a:lnTo>
                    <a:pt x="3247" y="3423"/>
                  </a:lnTo>
                  <a:lnTo>
                    <a:pt x="3255" y="3421"/>
                  </a:lnTo>
                  <a:lnTo>
                    <a:pt x="3263" y="3418"/>
                  </a:lnTo>
                  <a:lnTo>
                    <a:pt x="3271" y="3415"/>
                  </a:lnTo>
                  <a:lnTo>
                    <a:pt x="3279" y="3410"/>
                  </a:lnTo>
                  <a:lnTo>
                    <a:pt x="3304" y="3396"/>
                  </a:lnTo>
                  <a:lnTo>
                    <a:pt x="3321" y="3388"/>
                  </a:lnTo>
                  <a:lnTo>
                    <a:pt x="3328" y="3385"/>
                  </a:lnTo>
                  <a:lnTo>
                    <a:pt x="3332" y="3383"/>
                  </a:lnTo>
                  <a:lnTo>
                    <a:pt x="3337" y="3383"/>
                  </a:lnTo>
                  <a:lnTo>
                    <a:pt x="3342" y="3383"/>
                  </a:lnTo>
                  <a:lnTo>
                    <a:pt x="3350" y="3383"/>
                  </a:lnTo>
                  <a:lnTo>
                    <a:pt x="3360" y="3384"/>
                  </a:lnTo>
                  <a:lnTo>
                    <a:pt x="3375" y="3382"/>
                  </a:lnTo>
                  <a:lnTo>
                    <a:pt x="3396" y="3376"/>
                  </a:lnTo>
                  <a:lnTo>
                    <a:pt x="3420" y="3349"/>
                  </a:lnTo>
                  <a:lnTo>
                    <a:pt x="3432" y="3333"/>
                  </a:lnTo>
                  <a:lnTo>
                    <a:pt x="3443" y="3316"/>
                  </a:lnTo>
                  <a:lnTo>
                    <a:pt x="3454" y="3297"/>
                  </a:lnTo>
                  <a:lnTo>
                    <a:pt x="3464" y="3279"/>
                  </a:lnTo>
                  <a:lnTo>
                    <a:pt x="3483" y="3241"/>
                  </a:lnTo>
                  <a:lnTo>
                    <a:pt x="3504" y="3202"/>
                  </a:lnTo>
                  <a:lnTo>
                    <a:pt x="3526" y="3164"/>
                  </a:lnTo>
                  <a:lnTo>
                    <a:pt x="3549" y="3124"/>
                  </a:lnTo>
                  <a:lnTo>
                    <a:pt x="3561" y="3104"/>
                  </a:lnTo>
                  <a:lnTo>
                    <a:pt x="3574" y="3085"/>
                  </a:lnTo>
                  <a:lnTo>
                    <a:pt x="3587" y="3066"/>
                  </a:lnTo>
                  <a:lnTo>
                    <a:pt x="3602" y="3048"/>
                  </a:lnTo>
                  <a:lnTo>
                    <a:pt x="3713" y="2918"/>
                  </a:lnTo>
                  <a:lnTo>
                    <a:pt x="3898" y="2408"/>
                  </a:lnTo>
                  <a:lnTo>
                    <a:pt x="3903" y="2399"/>
                  </a:lnTo>
                  <a:lnTo>
                    <a:pt x="3903" y="2385"/>
                  </a:lnTo>
                  <a:lnTo>
                    <a:pt x="3900" y="2368"/>
                  </a:lnTo>
                  <a:lnTo>
                    <a:pt x="3892" y="2346"/>
                  </a:lnTo>
                  <a:lnTo>
                    <a:pt x="3881" y="2322"/>
                  </a:lnTo>
                  <a:lnTo>
                    <a:pt x="3866" y="2295"/>
                  </a:lnTo>
                  <a:lnTo>
                    <a:pt x="3849" y="2264"/>
                  </a:lnTo>
                  <a:lnTo>
                    <a:pt x="3830" y="2231"/>
                  </a:lnTo>
                  <a:lnTo>
                    <a:pt x="3807" y="2195"/>
                  </a:lnTo>
                  <a:lnTo>
                    <a:pt x="3783" y="2158"/>
                  </a:lnTo>
                  <a:lnTo>
                    <a:pt x="3756" y="2118"/>
                  </a:lnTo>
                  <a:lnTo>
                    <a:pt x="3727" y="2077"/>
                  </a:lnTo>
                  <a:lnTo>
                    <a:pt x="3665" y="1990"/>
                  </a:lnTo>
                  <a:lnTo>
                    <a:pt x="3598" y="1899"/>
                  </a:lnTo>
                  <a:lnTo>
                    <a:pt x="3528" y="1806"/>
                  </a:lnTo>
                  <a:lnTo>
                    <a:pt x="3456" y="1712"/>
                  </a:lnTo>
                  <a:lnTo>
                    <a:pt x="3385" y="1621"/>
                  </a:lnTo>
                  <a:lnTo>
                    <a:pt x="3316" y="1533"/>
                  </a:lnTo>
                  <a:lnTo>
                    <a:pt x="3252" y="1449"/>
                  </a:lnTo>
                  <a:lnTo>
                    <a:pt x="3194" y="1374"/>
                  </a:lnTo>
                  <a:lnTo>
                    <a:pt x="3143" y="1307"/>
                  </a:lnTo>
                  <a:lnTo>
                    <a:pt x="3101" y="1251"/>
                  </a:lnTo>
                  <a:lnTo>
                    <a:pt x="3082" y="1227"/>
                  </a:lnTo>
                  <a:lnTo>
                    <a:pt x="3064" y="1205"/>
                  </a:lnTo>
                  <a:lnTo>
                    <a:pt x="3045" y="1183"/>
                  </a:lnTo>
                  <a:lnTo>
                    <a:pt x="3027" y="1162"/>
                  </a:lnTo>
                  <a:lnTo>
                    <a:pt x="3010" y="1143"/>
                  </a:lnTo>
                  <a:lnTo>
                    <a:pt x="2991" y="1126"/>
                  </a:lnTo>
                  <a:lnTo>
                    <a:pt x="2972" y="1109"/>
                  </a:lnTo>
                  <a:lnTo>
                    <a:pt x="2953" y="1094"/>
                  </a:lnTo>
                  <a:lnTo>
                    <a:pt x="2932" y="1080"/>
                  </a:lnTo>
                  <a:lnTo>
                    <a:pt x="2911" y="1067"/>
                  </a:lnTo>
                  <a:lnTo>
                    <a:pt x="2889" y="1056"/>
                  </a:lnTo>
                  <a:lnTo>
                    <a:pt x="2865" y="1046"/>
                  </a:lnTo>
                  <a:lnTo>
                    <a:pt x="2839" y="1038"/>
                  </a:lnTo>
                  <a:lnTo>
                    <a:pt x="2812" y="1030"/>
                  </a:lnTo>
                  <a:lnTo>
                    <a:pt x="2782" y="1024"/>
                  </a:lnTo>
                  <a:lnTo>
                    <a:pt x="2752" y="1019"/>
                  </a:lnTo>
                  <a:lnTo>
                    <a:pt x="2725" y="1016"/>
                  </a:lnTo>
                  <a:lnTo>
                    <a:pt x="2692" y="1013"/>
                  </a:lnTo>
                  <a:lnTo>
                    <a:pt x="2657" y="1010"/>
                  </a:lnTo>
                  <a:lnTo>
                    <a:pt x="2618" y="1007"/>
                  </a:lnTo>
                  <a:lnTo>
                    <a:pt x="2580" y="1006"/>
                  </a:lnTo>
                  <a:lnTo>
                    <a:pt x="2544" y="1006"/>
                  </a:lnTo>
                  <a:lnTo>
                    <a:pt x="2526" y="1006"/>
                  </a:lnTo>
                  <a:lnTo>
                    <a:pt x="2510" y="1007"/>
                  </a:lnTo>
                  <a:lnTo>
                    <a:pt x="2496" y="1008"/>
                  </a:lnTo>
                  <a:lnTo>
                    <a:pt x="2482" y="1010"/>
                  </a:lnTo>
                  <a:lnTo>
                    <a:pt x="2465" y="1013"/>
                  </a:lnTo>
                  <a:lnTo>
                    <a:pt x="2449" y="1014"/>
                  </a:lnTo>
                  <a:lnTo>
                    <a:pt x="2434" y="1014"/>
                  </a:lnTo>
                  <a:lnTo>
                    <a:pt x="2419" y="1013"/>
                  </a:lnTo>
                  <a:lnTo>
                    <a:pt x="2391" y="1007"/>
                  </a:lnTo>
                  <a:lnTo>
                    <a:pt x="2366" y="1000"/>
                  </a:lnTo>
                  <a:lnTo>
                    <a:pt x="2342" y="994"/>
                  </a:lnTo>
                  <a:lnTo>
                    <a:pt x="2318" y="989"/>
                  </a:lnTo>
                  <a:lnTo>
                    <a:pt x="2307" y="987"/>
                  </a:lnTo>
                  <a:lnTo>
                    <a:pt x="2294" y="986"/>
                  </a:lnTo>
                  <a:lnTo>
                    <a:pt x="2282" y="987"/>
                  </a:lnTo>
                  <a:lnTo>
                    <a:pt x="2269" y="990"/>
                  </a:lnTo>
                  <a:lnTo>
                    <a:pt x="2253" y="961"/>
                  </a:lnTo>
                  <a:lnTo>
                    <a:pt x="2234" y="923"/>
                  </a:lnTo>
                  <a:lnTo>
                    <a:pt x="2226" y="904"/>
                  </a:lnTo>
                  <a:lnTo>
                    <a:pt x="2218" y="885"/>
                  </a:lnTo>
                  <a:lnTo>
                    <a:pt x="2215" y="875"/>
                  </a:lnTo>
                  <a:lnTo>
                    <a:pt x="2213" y="867"/>
                  </a:lnTo>
                  <a:lnTo>
                    <a:pt x="2212" y="859"/>
                  </a:lnTo>
                  <a:lnTo>
                    <a:pt x="2211" y="851"/>
                  </a:lnTo>
                  <a:lnTo>
                    <a:pt x="2211" y="806"/>
                  </a:lnTo>
                  <a:lnTo>
                    <a:pt x="2212" y="789"/>
                  </a:lnTo>
                  <a:lnTo>
                    <a:pt x="2213" y="775"/>
                  </a:lnTo>
                  <a:lnTo>
                    <a:pt x="2215" y="762"/>
                  </a:lnTo>
                  <a:lnTo>
                    <a:pt x="2219" y="751"/>
                  </a:lnTo>
                  <a:lnTo>
                    <a:pt x="2227" y="729"/>
                  </a:lnTo>
                  <a:lnTo>
                    <a:pt x="2234" y="702"/>
                  </a:lnTo>
                  <a:lnTo>
                    <a:pt x="2269" y="713"/>
                  </a:lnTo>
                  <a:lnTo>
                    <a:pt x="2270" y="700"/>
                  </a:lnTo>
                  <a:lnTo>
                    <a:pt x="2273" y="689"/>
                  </a:lnTo>
                  <a:lnTo>
                    <a:pt x="2275" y="679"/>
                  </a:lnTo>
                  <a:lnTo>
                    <a:pt x="2278" y="668"/>
                  </a:lnTo>
                  <a:lnTo>
                    <a:pt x="2286" y="648"/>
                  </a:lnTo>
                  <a:lnTo>
                    <a:pt x="2294" y="626"/>
                  </a:lnTo>
                  <a:lnTo>
                    <a:pt x="2301" y="604"/>
                  </a:lnTo>
                  <a:lnTo>
                    <a:pt x="2308" y="579"/>
                  </a:lnTo>
                  <a:lnTo>
                    <a:pt x="2311" y="566"/>
                  </a:lnTo>
                  <a:lnTo>
                    <a:pt x="2313" y="551"/>
                  </a:lnTo>
                  <a:lnTo>
                    <a:pt x="2314" y="535"/>
                  </a:lnTo>
                  <a:lnTo>
                    <a:pt x="2315" y="518"/>
                  </a:lnTo>
                  <a:lnTo>
                    <a:pt x="2315" y="483"/>
                  </a:lnTo>
                  <a:lnTo>
                    <a:pt x="2292" y="483"/>
                  </a:lnTo>
                  <a:lnTo>
                    <a:pt x="2291" y="433"/>
                  </a:lnTo>
                  <a:lnTo>
                    <a:pt x="2289" y="384"/>
                  </a:lnTo>
                  <a:lnTo>
                    <a:pt x="2286" y="360"/>
                  </a:lnTo>
                  <a:lnTo>
                    <a:pt x="2284" y="338"/>
                  </a:lnTo>
                  <a:lnTo>
                    <a:pt x="2281" y="315"/>
                  </a:lnTo>
                  <a:lnTo>
                    <a:pt x="2277" y="294"/>
                  </a:lnTo>
                  <a:lnTo>
                    <a:pt x="2271" y="273"/>
                  </a:lnTo>
                  <a:lnTo>
                    <a:pt x="2267" y="254"/>
                  </a:lnTo>
                  <a:lnTo>
                    <a:pt x="2260" y="234"/>
                  </a:lnTo>
                  <a:lnTo>
                    <a:pt x="2253" y="215"/>
                  </a:lnTo>
                  <a:lnTo>
                    <a:pt x="2244" y="196"/>
                  </a:lnTo>
                  <a:lnTo>
                    <a:pt x="2235" y="179"/>
                  </a:lnTo>
                  <a:lnTo>
                    <a:pt x="2225" y="163"/>
                  </a:lnTo>
                  <a:lnTo>
                    <a:pt x="2213" y="147"/>
                  </a:lnTo>
                  <a:lnTo>
                    <a:pt x="2204" y="137"/>
                  </a:lnTo>
                  <a:lnTo>
                    <a:pt x="2194" y="126"/>
                  </a:lnTo>
                  <a:lnTo>
                    <a:pt x="2182" y="114"/>
                  </a:lnTo>
                  <a:lnTo>
                    <a:pt x="2169" y="102"/>
                  </a:lnTo>
                  <a:lnTo>
                    <a:pt x="2154" y="89"/>
                  </a:lnTo>
                  <a:lnTo>
                    <a:pt x="2138" y="78"/>
                  </a:lnTo>
                  <a:lnTo>
                    <a:pt x="2122" y="65"/>
                  </a:lnTo>
                  <a:lnTo>
                    <a:pt x="2104" y="54"/>
                  </a:lnTo>
                  <a:lnTo>
                    <a:pt x="2086" y="43"/>
                  </a:lnTo>
                  <a:lnTo>
                    <a:pt x="2068" y="33"/>
                  </a:lnTo>
                  <a:lnTo>
                    <a:pt x="2050" y="24"/>
                  </a:lnTo>
                  <a:lnTo>
                    <a:pt x="2030" y="16"/>
                  </a:lnTo>
                  <a:lnTo>
                    <a:pt x="2012" y="9"/>
                  </a:lnTo>
                  <a:lnTo>
                    <a:pt x="1994" y="4"/>
                  </a:lnTo>
                  <a:lnTo>
                    <a:pt x="1975" y="1"/>
                  </a:lnTo>
                  <a:lnTo>
                    <a:pt x="1958" y="0"/>
                  </a:lnTo>
                  <a:lnTo>
                    <a:pt x="1935" y="0"/>
                  </a:lnTo>
                  <a:lnTo>
                    <a:pt x="1919" y="1"/>
                  </a:lnTo>
                  <a:lnTo>
                    <a:pt x="1903" y="2"/>
                  </a:lnTo>
                  <a:lnTo>
                    <a:pt x="1887" y="4"/>
                  </a:lnTo>
                  <a:lnTo>
                    <a:pt x="1871" y="8"/>
                  </a:lnTo>
                  <a:lnTo>
                    <a:pt x="1855" y="11"/>
                  </a:lnTo>
                  <a:lnTo>
                    <a:pt x="1840" y="16"/>
                  </a:lnTo>
                  <a:lnTo>
                    <a:pt x="1824" y="22"/>
                  </a:lnTo>
                  <a:lnTo>
                    <a:pt x="1809" y="28"/>
                  </a:lnTo>
                  <a:lnTo>
                    <a:pt x="1795" y="35"/>
                  </a:lnTo>
                  <a:lnTo>
                    <a:pt x="1780" y="42"/>
                  </a:lnTo>
                  <a:lnTo>
                    <a:pt x="1765" y="51"/>
                  </a:lnTo>
                  <a:lnTo>
                    <a:pt x="1751" y="60"/>
                  </a:lnTo>
                  <a:lnTo>
                    <a:pt x="1737" y="70"/>
                  </a:lnTo>
                  <a:lnTo>
                    <a:pt x="1724" y="80"/>
                  </a:lnTo>
                  <a:lnTo>
                    <a:pt x="1711" y="90"/>
                  </a:lnTo>
                  <a:lnTo>
                    <a:pt x="1699" y="102"/>
                  </a:lnTo>
                  <a:lnTo>
                    <a:pt x="1687" y="113"/>
                  </a:lnTo>
                  <a:lnTo>
                    <a:pt x="1676" y="126"/>
                  </a:lnTo>
                  <a:lnTo>
                    <a:pt x="1664" y="138"/>
                  </a:lnTo>
                  <a:lnTo>
                    <a:pt x="1654" y="152"/>
                  </a:lnTo>
                  <a:lnTo>
                    <a:pt x="1645" y="166"/>
                  </a:lnTo>
                  <a:lnTo>
                    <a:pt x="1636" y="179"/>
                  </a:lnTo>
                  <a:lnTo>
                    <a:pt x="1628" y="193"/>
                  </a:lnTo>
                  <a:lnTo>
                    <a:pt x="1620" y="208"/>
                  </a:lnTo>
                  <a:lnTo>
                    <a:pt x="1613" y="223"/>
                  </a:lnTo>
                  <a:lnTo>
                    <a:pt x="1607" y="239"/>
                  </a:lnTo>
                  <a:lnTo>
                    <a:pt x="1603" y="254"/>
                  </a:lnTo>
                  <a:lnTo>
                    <a:pt x="1598" y="270"/>
                  </a:lnTo>
                  <a:lnTo>
                    <a:pt x="1595" y="286"/>
                  </a:lnTo>
                  <a:lnTo>
                    <a:pt x="1592" y="302"/>
                  </a:lnTo>
                  <a:lnTo>
                    <a:pt x="1590" y="318"/>
                  </a:lnTo>
                  <a:lnTo>
                    <a:pt x="1590" y="334"/>
                  </a:lnTo>
                  <a:lnTo>
                    <a:pt x="1590" y="460"/>
                  </a:lnTo>
                  <a:lnTo>
                    <a:pt x="1552" y="479"/>
                  </a:lnTo>
                  <a:lnTo>
                    <a:pt x="1607" y="689"/>
                  </a:lnTo>
                  <a:lnTo>
                    <a:pt x="1635" y="684"/>
                  </a:lnTo>
                  <a:lnTo>
                    <a:pt x="1640" y="698"/>
                  </a:lnTo>
                  <a:lnTo>
                    <a:pt x="1645" y="708"/>
                  </a:lnTo>
                  <a:lnTo>
                    <a:pt x="1647" y="720"/>
                  </a:lnTo>
                  <a:lnTo>
                    <a:pt x="1647" y="737"/>
                  </a:lnTo>
                  <a:lnTo>
                    <a:pt x="1647" y="760"/>
                  </a:lnTo>
                  <a:lnTo>
                    <a:pt x="1649" y="774"/>
                  </a:lnTo>
                  <a:lnTo>
                    <a:pt x="1655" y="797"/>
                  </a:lnTo>
                  <a:lnTo>
                    <a:pt x="1663" y="824"/>
                  </a:lnTo>
                  <a:lnTo>
                    <a:pt x="1671" y="855"/>
                  </a:lnTo>
                  <a:lnTo>
                    <a:pt x="1675" y="871"/>
                  </a:lnTo>
                  <a:lnTo>
                    <a:pt x="1677" y="887"/>
                  </a:lnTo>
                  <a:lnTo>
                    <a:pt x="1679" y="902"/>
                  </a:lnTo>
                  <a:lnTo>
                    <a:pt x="1679" y="917"/>
                  </a:lnTo>
                  <a:lnTo>
                    <a:pt x="1678" y="930"/>
                  </a:lnTo>
                  <a:lnTo>
                    <a:pt x="1676" y="943"/>
                  </a:lnTo>
                  <a:lnTo>
                    <a:pt x="1675" y="947"/>
                  </a:lnTo>
                  <a:lnTo>
                    <a:pt x="1672" y="953"/>
                  </a:lnTo>
                  <a:lnTo>
                    <a:pt x="1669" y="958"/>
                  </a:lnTo>
                  <a:lnTo>
                    <a:pt x="1665" y="961"/>
                  </a:lnTo>
                  <a:lnTo>
                    <a:pt x="1660" y="968"/>
                  </a:lnTo>
                  <a:lnTo>
                    <a:pt x="1653" y="974"/>
                  </a:lnTo>
                  <a:lnTo>
                    <a:pt x="1645" y="978"/>
                  </a:lnTo>
                  <a:lnTo>
                    <a:pt x="1637" y="983"/>
                  </a:lnTo>
                  <a:lnTo>
                    <a:pt x="1619" y="991"/>
                  </a:lnTo>
                  <a:lnTo>
                    <a:pt x="1599" y="997"/>
                  </a:lnTo>
                  <a:lnTo>
                    <a:pt x="1577" y="1001"/>
                  </a:lnTo>
                  <a:lnTo>
                    <a:pt x="1555" y="1003"/>
                  </a:lnTo>
                  <a:lnTo>
                    <a:pt x="1532" y="1005"/>
                  </a:lnTo>
                  <a:lnTo>
                    <a:pt x="1508" y="1006"/>
                  </a:lnTo>
                  <a:lnTo>
                    <a:pt x="1485" y="1005"/>
                  </a:lnTo>
                  <a:lnTo>
                    <a:pt x="1461" y="1003"/>
                  </a:lnTo>
                  <a:lnTo>
                    <a:pt x="1438" y="1001"/>
                  </a:lnTo>
                  <a:lnTo>
                    <a:pt x="1415" y="999"/>
                  </a:lnTo>
                  <a:lnTo>
                    <a:pt x="1375" y="993"/>
                  </a:lnTo>
                  <a:lnTo>
                    <a:pt x="1341" y="987"/>
                  </a:lnTo>
                  <a:lnTo>
                    <a:pt x="1332" y="986"/>
                  </a:lnTo>
                  <a:lnTo>
                    <a:pt x="1321" y="987"/>
                  </a:lnTo>
                  <a:lnTo>
                    <a:pt x="1310" y="989"/>
                  </a:lnTo>
                  <a:lnTo>
                    <a:pt x="1297" y="992"/>
                  </a:lnTo>
                  <a:lnTo>
                    <a:pt x="1284" y="997"/>
                  </a:lnTo>
                  <a:lnTo>
                    <a:pt x="1270" y="1002"/>
                  </a:lnTo>
                  <a:lnTo>
                    <a:pt x="1255" y="1008"/>
                  </a:lnTo>
                  <a:lnTo>
                    <a:pt x="1239" y="1015"/>
                  </a:lnTo>
                  <a:lnTo>
                    <a:pt x="1206" y="1032"/>
                  </a:lnTo>
                  <a:lnTo>
                    <a:pt x="1171" y="1053"/>
                  </a:lnTo>
                  <a:lnTo>
                    <a:pt x="1136" y="1074"/>
                  </a:lnTo>
                  <a:lnTo>
                    <a:pt x="1099" y="1097"/>
                  </a:lnTo>
                  <a:lnTo>
                    <a:pt x="1064" y="1122"/>
                  </a:lnTo>
                  <a:lnTo>
                    <a:pt x="1030" y="1146"/>
                  </a:lnTo>
                  <a:lnTo>
                    <a:pt x="997" y="1171"/>
                  </a:lnTo>
                  <a:lnTo>
                    <a:pt x="966" y="1194"/>
                  </a:lnTo>
                  <a:lnTo>
                    <a:pt x="913" y="1235"/>
                  </a:lnTo>
                  <a:lnTo>
                    <a:pt x="876" y="1266"/>
                  </a:lnTo>
                  <a:lnTo>
                    <a:pt x="803" y="1358"/>
                  </a:lnTo>
                  <a:lnTo>
                    <a:pt x="790" y="1378"/>
                  </a:lnTo>
                  <a:lnTo>
                    <a:pt x="774" y="1399"/>
                  </a:lnTo>
                  <a:lnTo>
                    <a:pt x="756" y="1419"/>
                  </a:lnTo>
                  <a:lnTo>
                    <a:pt x="738" y="1440"/>
                  </a:lnTo>
                  <a:lnTo>
                    <a:pt x="698" y="1483"/>
                  </a:lnTo>
                  <a:lnTo>
                    <a:pt x="654" y="1528"/>
                  </a:lnTo>
                  <a:lnTo>
                    <a:pt x="608" y="1575"/>
                  </a:lnTo>
                  <a:lnTo>
                    <a:pt x="559" y="1625"/>
                  </a:lnTo>
                  <a:lnTo>
                    <a:pt x="535" y="1651"/>
                  </a:lnTo>
                  <a:lnTo>
                    <a:pt x="509" y="1679"/>
                  </a:lnTo>
                  <a:lnTo>
                    <a:pt x="485" y="1707"/>
                  </a:lnTo>
                  <a:lnTo>
                    <a:pt x="461" y="1737"/>
                  </a:lnTo>
                  <a:lnTo>
                    <a:pt x="409" y="1802"/>
                  </a:lnTo>
                  <a:lnTo>
                    <a:pt x="357" y="1867"/>
                  </a:lnTo>
                  <a:lnTo>
                    <a:pt x="307" y="1931"/>
                  </a:lnTo>
                  <a:lnTo>
                    <a:pt x="260" y="1994"/>
                  </a:lnTo>
                  <a:lnTo>
                    <a:pt x="214" y="2055"/>
                  </a:lnTo>
                  <a:lnTo>
                    <a:pt x="173" y="2114"/>
                  </a:lnTo>
                  <a:lnTo>
                    <a:pt x="134" y="2170"/>
                  </a:lnTo>
                  <a:lnTo>
                    <a:pt x="100" y="2224"/>
                  </a:lnTo>
                  <a:lnTo>
                    <a:pt x="84" y="2249"/>
                  </a:lnTo>
                  <a:lnTo>
                    <a:pt x="70" y="2274"/>
                  </a:lnTo>
                  <a:lnTo>
                    <a:pt x="57" y="2298"/>
                  </a:lnTo>
                  <a:lnTo>
                    <a:pt x="44" y="2322"/>
                  </a:lnTo>
                  <a:lnTo>
                    <a:pt x="34" y="2344"/>
                  </a:lnTo>
                  <a:lnTo>
                    <a:pt x="25" y="2366"/>
                  </a:lnTo>
                  <a:lnTo>
                    <a:pt x="17" y="2386"/>
                  </a:lnTo>
                  <a:lnTo>
                    <a:pt x="10" y="2406"/>
                  </a:lnTo>
                  <a:lnTo>
                    <a:pt x="5" y="2425"/>
                  </a:lnTo>
                  <a:lnTo>
                    <a:pt x="2" y="2442"/>
                  </a:lnTo>
                  <a:lnTo>
                    <a:pt x="0" y="2458"/>
                  </a:lnTo>
                  <a:lnTo>
                    <a:pt x="0" y="2474"/>
                  </a:lnTo>
                  <a:lnTo>
                    <a:pt x="1" y="2488"/>
                  </a:lnTo>
                  <a:lnTo>
                    <a:pt x="4" y="2501"/>
                  </a:lnTo>
                  <a:lnTo>
                    <a:pt x="10" y="2512"/>
                  </a:lnTo>
                  <a:lnTo>
                    <a:pt x="17" y="2522"/>
                  </a:lnTo>
                  <a:lnTo>
                    <a:pt x="58" y="2751"/>
                  </a:lnTo>
                  <a:lnTo>
                    <a:pt x="234" y="2918"/>
                  </a:lnTo>
                  <a:lnTo>
                    <a:pt x="345" y="3048"/>
                  </a:lnTo>
                  <a:lnTo>
                    <a:pt x="360" y="3066"/>
                  </a:lnTo>
                  <a:lnTo>
                    <a:pt x="373" y="3085"/>
                  </a:lnTo>
                  <a:lnTo>
                    <a:pt x="386" y="3104"/>
                  </a:lnTo>
                  <a:lnTo>
                    <a:pt x="399" y="3124"/>
                  </a:lnTo>
                  <a:lnTo>
                    <a:pt x="421" y="3164"/>
                  </a:lnTo>
                  <a:lnTo>
                    <a:pt x="443" y="3202"/>
                  </a:lnTo>
                  <a:lnTo>
                    <a:pt x="463" y="3241"/>
                  </a:lnTo>
                  <a:lnTo>
                    <a:pt x="483" y="3279"/>
                  </a:lnTo>
                  <a:lnTo>
                    <a:pt x="493" y="3297"/>
                  </a:lnTo>
                  <a:lnTo>
                    <a:pt x="504" y="3316"/>
                  </a:lnTo>
                  <a:lnTo>
                    <a:pt x="515" y="3333"/>
                  </a:lnTo>
                  <a:lnTo>
                    <a:pt x="527" y="3349"/>
                  </a:lnTo>
                  <a:lnTo>
                    <a:pt x="549" y="3376"/>
                  </a:lnTo>
                  <a:lnTo>
                    <a:pt x="572" y="3382"/>
                  </a:lnTo>
                  <a:lnTo>
                    <a:pt x="587" y="3384"/>
                  </a:lnTo>
                  <a:lnTo>
                    <a:pt x="598" y="3383"/>
                  </a:lnTo>
                  <a:lnTo>
                    <a:pt x="606" y="3383"/>
                  </a:lnTo>
                  <a:lnTo>
                    <a:pt x="609" y="3383"/>
                  </a:lnTo>
                  <a:lnTo>
                    <a:pt x="614" y="3383"/>
                  </a:lnTo>
                  <a:lnTo>
                    <a:pt x="619" y="3385"/>
                  </a:lnTo>
                  <a:lnTo>
                    <a:pt x="626" y="3388"/>
                  </a:lnTo>
                  <a:lnTo>
                    <a:pt x="643" y="3396"/>
                  </a:lnTo>
                  <a:lnTo>
                    <a:pt x="668" y="3410"/>
                  </a:lnTo>
                  <a:lnTo>
                    <a:pt x="676" y="3415"/>
                  </a:lnTo>
                  <a:lnTo>
                    <a:pt x="684" y="3418"/>
                  </a:lnTo>
                  <a:lnTo>
                    <a:pt x="692" y="3421"/>
                  </a:lnTo>
                  <a:lnTo>
                    <a:pt x="700" y="3423"/>
                  </a:lnTo>
                  <a:lnTo>
                    <a:pt x="707" y="3425"/>
                  </a:lnTo>
                  <a:lnTo>
                    <a:pt x="715" y="3425"/>
                  </a:lnTo>
                  <a:lnTo>
                    <a:pt x="723" y="3426"/>
                  </a:lnTo>
                  <a:lnTo>
                    <a:pt x="730" y="3425"/>
                  </a:lnTo>
                  <a:lnTo>
                    <a:pt x="746" y="3423"/>
                  </a:lnTo>
                  <a:lnTo>
                    <a:pt x="761" y="3420"/>
                  </a:lnTo>
                  <a:lnTo>
                    <a:pt x="778" y="3414"/>
                  </a:lnTo>
                  <a:lnTo>
                    <a:pt x="795" y="3407"/>
                  </a:lnTo>
                  <a:lnTo>
                    <a:pt x="819" y="3397"/>
                  </a:lnTo>
                  <a:lnTo>
                    <a:pt x="842" y="3389"/>
                  </a:lnTo>
                  <a:lnTo>
                    <a:pt x="862" y="3381"/>
                  </a:lnTo>
                  <a:lnTo>
                    <a:pt x="880" y="3376"/>
                  </a:lnTo>
                  <a:lnTo>
                    <a:pt x="896" y="3372"/>
                  </a:lnTo>
                  <a:lnTo>
                    <a:pt x="911" y="3369"/>
                  </a:lnTo>
                  <a:lnTo>
                    <a:pt x="925" y="3369"/>
                  </a:lnTo>
                  <a:lnTo>
                    <a:pt x="938" y="3372"/>
                  </a:lnTo>
                  <a:lnTo>
                    <a:pt x="952" y="3375"/>
                  </a:lnTo>
                  <a:lnTo>
                    <a:pt x="967" y="3381"/>
                  </a:lnTo>
                  <a:lnTo>
                    <a:pt x="981" y="3390"/>
                  </a:lnTo>
                  <a:lnTo>
                    <a:pt x="997" y="3400"/>
                  </a:lnTo>
                  <a:lnTo>
                    <a:pt x="1033" y="3429"/>
                  </a:lnTo>
                  <a:lnTo>
                    <a:pt x="1080" y="3469"/>
                  </a:lnTo>
                  <a:lnTo>
                    <a:pt x="1078" y="3542"/>
                  </a:lnTo>
                  <a:lnTo>
                    <a:pt x="1073" y="3640"/>
                  </a:lnTo>
                  <a:lnTo>
                    <a:pt x="1070" y="3754"/>
                  </a:lnTo>
                  <a:lnTo>
                    <a:pt x="1066" y="3877"/>
                  </a:lnTo>
                  <a:lnTo>
                    <a:pt x="1066" y="3937"/>
                  </a:lnTo>
                  <a:lnTo>
                    <a:pt x="1066" y="3997"/>
                  </a:lnTo>
                  <a:lnTo>
                    <a:pt x="1069" y="4053"/>
                  </a:lnTo>
                  <a:lnTo>
                    <a:pt x="1071" y="4105"/>
                  </a:lnTo>
                  <a:lnTo>
                    <a:pt x="1073" y="4130"/>
                  </a:lnTo>
                  <a:lnTo>
                    <a:pt x="1075" y="4153"/>
                  </a:lnTo>
                  <a:lnTo>
                    <a:pt x="1078" y="4176"/>
                  </a:lnTo>
                  <a:lnTo>
                    <a:pt x="1081" y="4196"/>
                  </a:lnTo>
                  <a:lnTo>
                    <a:pt x="1085" y="4215"/>
                  </a:lnTo>
                  <a:lnTo>
                    <a:pt x="1089" y="4231"/>
                  </a:lnTo>
                  <a:lnTo>
                    <a:pt x="1094" y="4246"/>
                  </a:lnTo>
                  <a:lnTo>
                    <a:pt x="1099" y="4258"/>
                  </a:lnTo>
                  <a:close/>
                  <a:moveTo>
                    <a:pt x="2941" y="3080"/>
                  </a:moveTo>
                  <a:lnTo>
                    <a:pt x="2947" y="3056"/>
                  </a:lnTo>
                  <a:lnTo>
                    <a:pt x="2952" y="3032"/>
                  </a:lnTo>
                  <a:lnTo>
                    <a:pt x="2955" y="3008"/>
                  </a:lnTo>
                  <a:lnTo>
                    <a:pt x="2959" y="2983"/>
                  </a:lnTo>
                  <a:lnTo>
                    <a:pt x="2964" y="2933"/>
                  </a:lnTo>
                  <a:lnTo>
                    <a:pt x="2968" y="2881"/>
                  </a:lnTo>
                  <a:lnTo>
                    <a:pt x="2970" y="2829"/>
                  </a:lnTo>
                  <a:lnTo>
                    <a:pt x="2972" y="2776"/>
                  </a:lnTo>
                  <a:lnTo>
                    <a:pt x="2973" y="2722"/>
                  </a:lnTo>
                  <a:lnTo>
                    <a:pt x="2975" y="2669"/>
                  </a:lnTo>
                  <a:lnTo>
                    <a:pt x="2976" y="2615"/>
                  </a:lnTo>
                  <a:lnTo>
                    <a:pt x="2977" y="2562"/>
                  </a:lnTo>
                  <a:lnTo>
                    <a:pt x="2979" y="2510"/>
                  </a:lnTo>
                  <a:lnTo>
                    <a:pt x="2983" y="2458"/>
                  </a:lnTo>
                  <a:lnTo>
                    <a:pt x="2987" y="2408"/>
                  </a:lnTo>
                  <a:lnTo>
                    <a:pt x="2993" y="2359"/>
                  </a:lnTo>
                  <a:lnTo>
                    <a:pt x="2996" y="2336"/>
                  </a:lnTo>
                  <a:lnTo>
                    <a:pt x="3001" y="2312"/>
                  </a:lnTo>
                  <a:lnTo>
                    <a:pt x="3007" y="2289"/>
                  </a:lnTo>
                  <a:lnTo>
                    <a:pt x="3011" y="2267"/>
                  </a:lnTo>
                  <a:lnTo>
                    <a:pt x="3033" y="2290"/>
                  </a:lnTo>
                  <a:lnTo>
                    <a:pt x="3051" y="2310"/>
                  </a:lnTo>
                  <a:lnTo>
                    <a:pt x="3067" y="2325"/>
                  </a:lnTo>
                  <a:lnTo>
                    <a:pt x="3082" y="2338"/>
                  </a:lnTo>
                  <a:lnTo>
                    <a:pt x="3115" y="2368"/>
                  </a:lnTo>
                  <a:lnTo>
                    <a:pt x="3159" y="2410"/>
                  </a:lnTo>
                  <a:lnTo>
                    <a:pt x="3195" y="2407"/>
                  </a:lnTo>
                  <a:lnTo>
                    <a:pt x="3225" y="2406"/>
                  </a:lnTo>
                  <a:lnTo>
                    <a:pt x="3238" y="2406"/>
                  </a:lnTo>
                  <a:lnTo>
                    <a:pt x="3249" y="2407"/>
                  </a:lnTo>
                  <a:lnTo>
                    <a:pt x="3258" y="2408"/>
                  </a:lnTo>
                  <a:lnTo>
                    <a:pt x="3267" y="2410"/>
                  </a:lnTo>
                  <a:lnTo>
                    <a:pt x="3274" y="2413"/>
                  </a:lnTo>
                  <a:lnTo>
                    <a:pt x="3280" y="2415"/>
                  </a:lnTo>
                  <a:lnTo>
                    <a:pt x="3286" y="2418"/>
                  </a:lnTo>
                  <a:lnTo>
                    <a:pt x="3289" y="2423"/>
                  </a:lnTo>
                  <a:lnTo>
                    <a:pt x="3292" y="2426"/>
                  </a:lnTo>
                  <a:lnTo>
                    <a:pt x="3295" y="2431"/>
                  </a:lnTo>
                  <a:lnTo>
                    <a:pt x="3296" y="2435"/>
                  </a:lnTo>
                  <a:lnTo>
                    <a:pt x="3297" y="2441"/>
                  </a:lnTo>
                  <a:lnTo>
                    <a:pt x="3296" y="2453"/>
                  </a:lnTo>
                  <a:lnTo>
                    <a:pt x="3294" y="2465"/>
                  </a:lnTo>
                  <a:lnTo>
                    <a:pt x="3288" y="2478"/>
                  </a:lnTo>
                  <a:lnTo>
                    <a:pt x="3282" y="2491"/>
                  </a:lnTo>
                  <a:lnTo>
                    <a:pt x="3270" y="2520"/>
                  </a:lnTo>
                  <a:lnTo>
                    <a:pt x="3259" y="2547"/>
                  </a:lnTo>
                  <a:lnTo>
                    <a:pt x="3256" y="2562"/>
                  </a:lnTo>
                  <a:lnTo>
                    <a:pt x="3254" y="2575"/>
                  </a:lnTo>
                  <a:lnTo>
                    <a:pt x="3251" y="2589"/>
                  </a:lnTo>
                  <a:lnTo>
                    <a:pt x="3251" y="2602"/>
                  </a:lnTo>
                  <a:lnTo>
                    <a:pt x="3251" y="2629"/>
                  </a:lnTo>
                  <a:lnTo>
                    <a:pt x="3250" y="2656"/>
                  </a:lnTo>
                  <a:lnTo>
                    <a:pt x="3248" y="2670"/>
                  </a:lnTo>
                  <a:lnTo>
                    <a:pt x="3246" y="2685"/>
                  </a:lnTo>
                  <a:lnTo>
                    <a:pt x="3242" y="2699"/>
                  </a:lnTo>
                  <a:lnTo>
                    <a:pt x="3236" y="2715"/>
                  </a:lnTo>
                  <a:lnTo>
                    <a:pt x="3228" y="2731"/>
                  </a:lnTo>
                  <a:lnTo>
                    <a:pt x="3219" y="2749"/>
                  </a:lnTo>
                  <a:lnTo>
                    <a:pt x="3207" y="2767"/>
                  </a:lnTo>
                  <a:lnTo>
                    <a:pt x="3192" y="2785"/>
                  </a:lnTo>
                  <a:lnTo>
                    <a:pt x="2941" y="308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kern="0">
                <a:solidFill>
                  <a:srgbClr val="FCFCFC">
                    <a:lumMod val="7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96077" y="4248153"/>
              <a:ext cx="88900" cy="590550"/>
            </a:xfrm>
            <a:custGeom>
              <a:avLst/>
              <a:gdLst/>
              <a:ahLst/>
              <a:cxnLst>
                <a:cxn ang="0">
                  <a:pos x="105" y="1"/>
                </a:cxn>
                <a:cxn ang="0">
                  <a:pos x="0" y="1827"/>
                </a:cxn>
                <a:cxn ang="0">
                  <a:pos x="186" y="2227"/>
                </a:cxn>
                <a:cxn ang="0">
                  <a:pos x="334" y="1944"/>
                </a:cxn>
                <a:cxn ang="0">
                  <a:pos x="240" y="0"/>
                </a:cxn>
                <a:cxn ang="0">
                  <a:pos x="105" y="1"/>
                </a:cxn>
              </a:cxnLst>
              <a:rect l="0" t="0" r="r" b="b"/>
              <a:pathLst>
                <a:path w="334" h="2227">
                  <a:moveTo>
                    <a:pt x="105" y="1"/>
                  </a:moveTo>
                  <a:lnTo>
                    <a:pt x="0" y="1827"/>
                  </a:lnTo>
                  <a:lnTo>
                    <a:pt x="186" y="2227"/>
                  </a:lnTo>
                  <a:lnTo>
                    <a:pt x="334" y="1944"/>
                  </a:lnTo>
                  <a:lnTo>
                    <a:pt x="240" y="0"/>
                  </a:lnTo>
                  <a:lnTo>
                    <a:pt x="105" y="1"/>
                  </a:lnTo>
                  <a:close/>
                </a:path>
              </a:pathLst>
            </a:custGeom>
            <a:grpFill/>
            <a:ln w="4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kern="0">
                <a:solidFill>
                  <a:srgbClr val="FCFCFC">
                    <a:lumMod val="7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Group 39出自【趣你的PPT】(微信:qunideppt)：最优质的PPT资源库"/>
          <p:cNvGrpSpPr>
            <a:grpSpLocks noChangeAspect="1"/>
          </p:cNvGrpSpPr>
          <p:nvPr/>
        </p:nvGrpSpPr>
        <p:grpSpPr>
          <a:xfrm>
            <a:off x="7722074" y="3805114"/>
            <a:ext cx="795204" cy="1507939"/>
            <a:chOff x="1443813" y="3644955"/>
            <a:chExt cx="1255713" cy="2381199"/>
          </a:xfrm>
          <a:solidFill>
            <a:srgbClr val="1B483C"/>
          </a:solidFill>
        </p:grpSpPr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43813" y="3929066"/>
              <a:ext cx="1255713" cy="2097088"/>
            </a:xfrm>
            <a:custGeom>
              <a:avLst/>
              <a:gdLst/>
              <a:ahLst/>
              <a:cxnLst>
                <a:cxn ang="0">
                  <a:pos x="397" y="2377"/>
                </a:cxn>
                <a:cxn ang="0">
                  <a:pos x="248" y="2107"/>
                </a:cxn>
                <a:cxn ang="0">
                  <a:pos x="46" y="1835"/>
                </a:cxn>
                <a:cxn ang="0">
                  <a:pos x="255" y="1891"/>
                </a:cxn>
                <a:cxn ang="0">
                  <a:pos x="140" y="1646"/>
                </a:cxn>
                <a:cxn ang="0">
                  <a:pos x="338" y="1811"/>
                </a:cxn>
                <a:cxn ang="0">
                  <a:pos x="254" y="1600"/>
                </a:cxn>
                <a:cxn ang="0">
                  <a:pos x="475" y="1818"/>
                </a:cxn>
                <a:cxn ang="0">
                  <a:pos x="658" y="1832"/>
                </a:cxn>
                <a:cxn ang="0">
                  <a:pos x="754" y="1809"/>
                </a:cxn>
                <a:cxn ang="0">
                  <a:pos x="872" y="1432"/>
                </a:cxn>
                <a:cxn ang="0">
                  <a:pos x="1214" y="1195"/>
                </a:cxn>
                <a:cxn ang="0">
                  <a:pos x="1348" y="823"/>
                </a:cxn>
                <a:cxn ang="0">
                  <a:pos x="1276" y="264"/>
                </a:cxn>
                <a:cxn ang="0">
                  <a:pos x="1470" y="67"/>
                </a:cxn>
                <a:cxn ang="0">
                  <a:pos x="1756" y="7"/>
                </a:cxn>
                <a:cxn ang="0">
                  <a:pos x="2068" y="197"/>
                </a:cxn>
                <a:cxn ang="0">
                  <a:pos x="2107" y="721"/>
                </a:cxn>
                <a:cxn ang="0">
                  <a:pos x="2248" y="1110"/>
                </a:cxn>
                <a:cxn ang="0">
                  <a:pos x="2528" y="1227"/>
                </a:cxn>
                <a:cxn ang="0">
                  <a:pos x="2718" y="1451"/>
                </a:cxn>
                <a:cxn ang="0">
                  <a:pos x="2918" y="1542"/>
                </a:cxn>
                <a:cxn ang="0">
                  <a:pos x="3228" y="1553"/>
                </a:cxn>
                <a:cxn ang="0">
                  <a:pos x="3587" y="1441"/>
                </a:cxn>
                <a:cxn ang="0">
                  <a:pos x="3872" y="1331"/>
                </a:cxn>
                <a:cxn ang="0">
                  <a:pos x="4033" y="1047"/>
                </a:cxn>
                <a:cxn ang="0">
                  <a:pos x="4089" y="833"/>
                </a:cxn>
                <a:cxn ang="0">
                  <a:pos x="4226" y="975"/>
                </a:cxn>
                <a:cxn ang="0">
                  <a:pos x="4458" y="699"/>
                </a:cxn>
                <a:cxn ang="0">
                  <a:pos x="4467" y="808"/>
                </a:cxn>
                <a:cxn ang="0">
                  <a:pos x="4580" y="737"/>
                </a:cxn>
                <a:cxn ang="0">
                  <a:pos x="4604" y="823"/>
                </a:cxn>
                <a:cxn ang="0">
                  <a:pos x="4539" y="987"/>
                </a:cxn>
                <a:cxn ang="0">
                  <a:pos x="4561" y="1087"/>
                </a:cxn>
                <a:cxn ang="0">
                  <a:pos x="4410" y="1386"/>
                </a:cxn>
                <a:cxn ang="0">
                  <a:pos x="4227" y="1665"/>
                </a:cxn>
                <a:cxn ang="0">
                  <a:pos x="3280" y="2019"/>
                </a:cxn>
                <a:cxn ang="0">
                  <a:pos x="2699" y="2826"/>
                </a:cxn>
                <a:cxn ang="0">
                  <a:pos x="2805" y="3615"/>
                </a:cxn>
                <a:cxn ang="0">
                  <a:pos x="2831" y="4158"/>
                </a:cxn>
                <a:cxn ang="0">
                  <a:pos x="2869" y="4818"/>
                </a:cxn>
                <a:cxn ang="0">
                  <a:pos x="2862" y="6058"/>
                </a:cxn>
                <a:cxn ang="0">
                  <a:pos x="2802" y="6868"/>
                </a:cxn>
                <a:cxn ang="0">
                  <a:pos x="2795" y="7136"/>
                </a:cxn>
                <a:cxn ang="0">
                  <a:pos x="3124" y="7427"/>
                </a:cxn>
                <a:cxn ang="0">
                  <a:pos x="3196" y="7597"/>
                </a:cxn>
                <a:cxn ang="0">
                  <a:pos x="2786" y="7608"/>
                </a:cxn>
                <a:cxn ang="0">
                  <a:pos x="2507" y="7507"/>
                </a:cxn>
                <a:cxn ang="0">
                  <a:pos x="2171" y="7305"/>
                </a:cxn>
                <a:cxn ang="0">
                  <a:pos x="2112" y="7670"/>
                </a:cxn>
                <a:cxn ang="0">
                  <a:pos x="2215" y="7873"/>
                </a:cxn>
                <a:cxn ang="0">
                  <a:pos x="1848" y="7920"/>
                </a:cxn>
                <a:cxn ang="0">
                  <a:pos x="1575" y="7779"/>
                </a:cxn>
                <a:cxn ang="0">
                  <a:pos x="1394" y="7468"/>
                </a:cxn>
                <a:cxn ang="0">
                  <a:pos x="1331" y="6641"/>
                </a:cxn>
                <a:cxn ang="0">
                  <a:pos x="1310" y="5767"/>
                </a:cxn>
                <a:cxn ang="0">
                  <a:pos x="1373" y="5178"/>
                </a:cxn>
                <a:cxn ang="0">
                  <a:pos x="1307" y="4353"/>
                </a:cxn>
                <a:cxn ang="0">
                  <a:pos x="1056" y="3111"/>
                </a:cxn>
                <a:cxn ang="0">
                  <a:pos x="712" y="3033"/>
                </a:cxn>
              </a:cxnLst>
              <a:rect l="0" t="0" r="r" b="b"/>
              <a:pathLst>
                <a:path w="4745" h="7926">
                  <a:moveTo>
                    <a:pt x="551" y="2635"/>
                  </a:moveTo>
                  <a:lnTo>
                    <a:pt x="543" y="2630"/>
                  </a:lnTo>
                  <a:lnTo>
                    <a:pt x="536" y="2625"/>
                  </a:lnTo>
                  <a:lnTo>
                    <a:pt x="532" y="2619"/>
                  </a:lnTo>
                  <a:lnTo>
                    <a:pt x="527" y="2615"/>
                  </a:lnTo>
                  <a:lnTo>
                    <a:pt x="548" y="2554"/>
                  </a:lnTo>
                  <a:lnTo>
                    <a:pt x="552" y="2550"/>
                  </a:lnTo>
                  <a:lnTo>
                    <a:pt x="554" y="2531"/>
                  </a:lnTo>
                  <a:lnTo>
                    <a:pt x="556" y="2513"/>
                  </a:lnTo>
                  <a:lnTo>
                    <a:pt x="558" y="2494"/>
                  </a:lnTo>
                  <a:lnTo>
                    <a:pt x="560" y="2473"/>
                  </a:lnTo>
                  <a:lnTo>
                    <a:pt x="515" y="2449"/>
                  </a:lnTo>
                  <a:lnTo>
                    <a:pt x="473" y="2425"/>
                  </a:lnTo>
                  <a:lnTo>
                    <a:pt x="437" y="2404"/>
                  </a:lnTo>
                  <a:lnTo>
                    <a:pt x="411" y="2388"/>
                  </a:lnTo>
                  <a:lnTo>
                    <a:pt x="397" y="2377"/>
                  </a:lnTo>
                  <a:lnTo>
                    <a:pt x="382" y="2366"/>
                  </a:lnTo>
                  <a:lnTo>
                    <a:pt x="368" y="2353"/>
                  </a:lnTo>
                  <a:lnTo>
                    <a:pt x="355" y="2339"/>
                  </a:lnTo>
                  <a:lnTo>
                    <a:pt x="331" y="2313"/>
                  </a:lnTo>
                  <a:lnTo>
                    <a:pt x="310" y="2286"/>
                  </a:lnTo>
                  <a:lnTo>
                    <a:pt x="289" y="2262"/>
                  </a:lnTo>
                  <a:lnTo>
                    <a:pt x="271" y="2239"/>
                  </a:lnTo>
                  <a:lnTo>
                    <a:pt x="262" y="2230"/>
                  </a:lnTo>
                  <a:lnTo>
                    <a:pt x="254" y="2222"/>
                  </a:lnTo>
                  <a:lnTo>
                    <a:pt x="246" y="2216"/>
                  </a:lnTo>
                  <a:lnTo>
                    <a:pt x="238" y="2211"/>
                  </a:lnTo>
                  <a:lnTo>
                    <a:pt x="206" y="2192"/>
                  </a:lnTo>
                  <a:lnTo>
                    <a:pt x="38" y="2124"/>
                  </a:lnTo>
                  <a:lnTo>
                    <a:pt x="28" y="2080"/>
                  </a:lnTo>
                  <a:lnTo>
                    <a:pt x="66" y="2064"/>
                  </a:lnTo>
                  <a:lnTo>
                    <a:pt x="248" y="2107"/>
                  </a:lnTo>
                  <a:lnTo>
                    <a:pt x="270" y="2063"/>
                  </a:lnTo>
                  <a:lnTo>
                    <a:pt x="233" y="2044"/>
                  </a:lnTo>
                  <a:lnTo>
                    <a:pt x="195" y="2022"/>
                  </a:lnTo>
                  <a:lnTo>
                    <a:pt x="155" y="1998"/>
                  </a:lnTo>
                  <a:lnTo>
                    <a:pt x="115" y="1971"/>
                  </a:lnTo>
                  <a:lnTo>
                    <a:pt x="97" y="1958"/>
                  </a:lnTo>
                  <a:lnTo>
                    <a:pt x="79" y="1944"/>
                  </a:lnTo>
                  <a:lnTo>
                    <a:pt x="62" y="1930"/>
                  </a:lnTo>
                  <a:lnTo>
                    <a:pt x="46" y="1916"/>
                  </a:lnTo>
                  <a:lnTo>
                    <a:pt x="32" y="1903"/>
                  </a:lnTo>
                  <a:lnTo>
                    <a:pt x="19" y="1889"/>
                  </a:lnTo>
                  <a:lnTo>
                    <a:pt x="8" y="1876"/>
                  </a:lnTo>
                  <a:lnTo>
                    <a:pt x="0" y="1863"/>
                  </a:lnTo>
                  <a:lnTo>
                    <a:pt x="16" y="1831"/>
                  </a:lnTo>
                  <a:lnTo>
                    <a:pt x="33" y="1833"/>
                  </a:lnTo>
                  <a:lnTo>
                    <a:pt x="46" y="1835"/>
                  </a:lnTo>
                  <a:lnTo>
                    <a:pt x="51" y="1836"/>
                  </a:lnTo>
                  <a:lnTo>
                    <a:pt x="58" y="1839"/>
                  </a:lnTo>
                  <a:lnTo>
                    <a:pt x="66" y="1842"/>
                  </a:lnTo>
                  <a:lnTo>
                    <a:pt x="76" y="1847"/>
                  </a:lnTo>
                  <a:lnTo>
                    <a:pt x="219" y="1916"/>
                  </a:lnTo>
                  <a:lnTo>
                    <a:pt x="232" y="1923"/>
                  </a:lnTo>
                  <a:lnTo>
                    <a:pt x="241" y="1929"/>
                  </a:lnTo>
                  <a:lnTo>
                    <a:pt x="249" y="1935"/>
                  </a:lnTo>
                  <a:lnTo>
                    <a:pt x="256" y="1940"/>
                  </a:lnTo>
                  <a:lnTo>
                    <a:pt x="271" y="1952"/>
                  </a:lnTo>
                  <a:lnTo>
                    <a:pt x="290" y="1964"/>
                  </a:lnTo>
                  <a:lnTo>
                    <a:pt x="301" y="1943"/>
                  </a:lnTo>
                  <a:lnTo>
                    <a:pt x="293" y="1935"/>
                  </a:lnTo>
                  <a:lnTo>
                    <a:pt x="282" y="1923"/>
                  </a:lnTo>
                  <a:lnTo>
                    <a:pt x="269" y="1910"/>
                  </a:lnTo>
                  <a:lnTo>
                    <a:pt x="255" y="1891"/>
                  </a:lnTo>
                  <a:lnTo>
                    <a:pt x="224" y="1851"/>
                  </a:lnTo>
                  <a:lnTo>
                    <a:pt x="192" y="1807"/>
                  </a:lnTo>
                  <a:lnTo>
                    <a:pt x="176" y="1784"/>
                  </a:lnTo>
                  <a:lnTo>
                    <a:pt x="162" y="1762"/>
                  </a:lnTo>
                  <a:lnTo>
                    <a:pt x="150" y="1740"/>
                  </a:lnTo>
                  <a:lnTo>
                    <a:pt x="138" y="1721"/>
                  </a:lnTo>
                  <a:lnTo>
                    <a:pt x="130" y="1703"/>
                  </a:lnTo>
                  <a:lnTo>
                    <a:pt x="124" y="1687"/>
                  </a:lnTo>
                  <a:lnTo>
                    <a:pt x="123" y="1681"/>
                  </a:lnTo>
                  <a:lnTo>
                    <a:pt x="122" y="1675"/>
                  </a:lnTo>
                  <a:lnTo>
                    <a:pt x="123" y="1670"/>
                  </a:lnTo>
                  <a:lnTo>
                    <a:pt x="124" y="1666"/>
                  </a:lnTo>
                  <a:lnTo>
                    <a:pt x="128" y="1659"/>
                  </a:lnTo>
                  <a:lnTo>
                    <a:pt x="131" y="1654"/>
                  </a:lnTo>
                  <a:lnTo>
                    <a:pt x="136" y="1649"/>
                  </a:lnTo>
                  <a:lnTo>
                    <a:pt x="140" y="1646"/>
                  </a:lnTo>
                  <a:lnTo>
                    <a:pt x="146" y="1642"/>
                  </a:lnTo>
                  <a:lnTo>
                    <a:pt x="151" y="1641"/>
                  </a:lnTo>
                  <a:lnTo>
                    <a:pt x="156" y="1642"/>
                  </a:lnTo>
                  <a:lnTo>
                    <a:pt x="162" y="1643"/>
                  </a:lnTo>
                  <a:lnTo>
                    <a:pt x="175" y="1650"/>
                  </a:lnTo>
                  <a:lnTo>
                    <a:pt x="186" y="1658"/>
                  </a:lnTo>
                  <a:lnTo>
                    <a:pt x="198" y="1668"/>
                  </a:lnTo>
                  <a:lnTo>
                    <a:pt x="209" y="1679"/>
                  </a:lnTo>
                  <a:lnTo>
                    <a:pt x="231" y="1702"/>
                  </a:lnTo>
                  <a:lnTo>
                    <a:pt x="251" y="1726"/>
                  </a:lnTo>
                  <a:lnTo>
                    <a:pt x="272" y="1751"/>
                  </a:lnTo>
                  <a:lnTo>
                    <a:pt x="294" y="1774"/>
                  </a:lnTo>
                  <a:lnTo>
                    <a:pt x="304" y="1785"/>
                  </a:lnTo>
                  <a:lnTo>
                    <a:pt x="315" y="1794"/>
                  </a:lnTo>
                  <a:lnTo>
                    <a:pt x="327" y="1803"/>
                  </a:lnTo>
                  <a:lnTo>
                    <a:pt x="338" y="1811"/>
                  </a:lnTo>
                  <a:lnTo>
                    <a:pt x="334" y="1795"/>
                  </a:lnTo>
                  <a:lnTo>
                    <a:pt x="328" y="1779"/>
                  </a:lnTo>
                  <a:lnTo>
                    <a:pt x="321" y="1766"/>
                  </a:lnTo>
                  <a:lnTo>
                    <a:pt x="313" y="1751"/>
                  </a:lnTo>
                  <a:lnTo>
                    <a:pt x="295" y="1724"/>
                  </a:lnTo>
                  <a:lnTo>
                    <a:pt x="277" y="1699"/>
                  </a:lnTo>
                  <a:lnTo>
                    <a:pt x="267" y="1687"/>
                  </a:lnTo>
                  <a:lnTo>
                    <a:pt x="261" y="1674"/>
                  </a:lnTo>
                  <a:lnTo>
                    <a:pt x="255" y="1660"/>
                  </a:lnTo>
                  <a:lnTo>
                    <a:pt x="251" y="1647"/>
                  </a:lnTo>
                  <a:lnTo>
                    <a:pt x="250" y="1640"/>
                  </a:lnTo>
                  <a:lnTo>
                    <a:pt x="249" y="1632"/>
                  </a:lnTo>
                  <a:lnTo>
                    <a:pt x="249" y="1625"/>
                  </a:lnTo>
                  <a:lnTo>
                    <a:pt x="250" y="1617"/>
                  </a:lnTo>
                  <a:lnTo>
                    <a:pt x="251" y="1609"/>
                  </a:lnTo>
                  <a:lnTo>
                    <a:pt x="254" y="1600"/>
                  </a:lnTo>
                  <a:lnTo>
                    <a:pt x="256" y="1592"/>
                  </a:lnTo>
                  <a:lnTo>
                    <a:pt x="261" y="1583"/>
                  </a:lnTo>
                  <a:lnTo>
                    <a:pt x="275" y="1591"/>
                  </a:lnTo>
                  <a:lnTo>
                    <a:pt x="291" y="1600"/>
                  </a:lnTo>
                  <a:lnTo>
                    <a:pt x="305" y="1609"/>
                  </a:lnTo>
                  <a:lnTo>
                    <a:pt x="319" y="1619"/>
                  </a:lnTo>
                  <a:lnTo>
                    <a:pt x="331" y="1630"/>
                  </a:lnTo>
                  <a:lnTo>
                    <a:pt x="343" y="1641"/>
                  </a:lnTo>
                  <a:lnTo>
                    <a:pt x="354" y="1652"/>
                  </a:lnTo>
                  <a:lnTo>
                    <a:pt x="366" y="1664"/>
                  </a:lnTo>
                  <a:lnTo>
                    <a:pt x="386" y="1689"/>
                  </a:lnTo>
                  <a:lnTo>
                    <a:pt x="405" y="1714"/>
                  </a:lnTo>
                  <a:lnTo>
                    <a:pt x="423" y="1739"/>
                  </a:lnTo>
                  <a:lnTo>
                    <a:pt x="440" y="1767"/>
                  </a:lnTo>
                  <a:lnTo>
                    <a:pt x="457" y="1793"/>
                  </a:lnTo>
                  <a:lnTo>
                    <a:pt x="475" y="1818"/>
                  </a:lnTo>
                  <a:lnTo>
                    <a:pt x="495" y="1844"/>
                  </a:lnTo>
                  <a:lnTo>
                    <a:pt x="515" y="1868"/>
                  </a:lnTo>
                  <a:lnTo>
                    <a:pt x="527" y="1880"/>
                  </a:lnTo>
                  <a:lnTo>
                    <a:pt x="538" y="1891"/>
                  </a:lnTo>
                  <a:lnTo>
                    <a:pt x="551" y="1903"/>
                  </a:lnTo>
                  <a:lnTo>
                    <a:pt x="564" y="1914"/>
                  </a:lnTo>
                  <a:lnTo>
                    <a:pt x="577" y="1923"/>
                  </a:lnTo>
                  <a:lnTo>
                    <a:pt x="592" y="1934"/>
                  </a:lnTo>
                  <a:lnTo>
                    <a:pt x="607" y="1943"/>
                  </a:lnTo>
                  <a:lnTo>
                    <a:pt x="623" y="1951"/>
                  </a:lnTo>
                  <a:lnTo>
                    <a:pt x="634" y="1927"/>
                  </a:lnTo>
                  <a:lnTo>
                    <a:pt x="641" y="1906"/>
                  </a:lnTo>
                  <a:lnTo>
                    <a:pt x="646" y="1887"/>
                  </a:lnTo>
                  <a:lnTo>
                    <a:pt x="650" y="1870"/>
                  </a:lnTo>
                  <a:lnTo>
                    <a:pt x="654" y="1851"/>
                  </a:lnTo>
                  <a:lnTo>
                    <a:pt x="658" y="1832"/>
                  </a:lnTo>
                  <a:lnTo>
                    <a:pt x="666" y="1811"/>
                  </a:lnTo>
                  <a:lnTo>
                    <a:pt x="677" y="1787"/>
                  </a:lnTo>
                  <a:lnTo>
                    <a:pt x="682" y="1776"/>
                  </a:lnTo>
                  <a:lnTo>
                    <a:pt x="689" y="1762"/>
                  </a:lnTo>
                  <a:lnTo>
                    <a:pt x="696" y="1752"/>
                  </a:lnTo>
                  <a:lnTo>
                    <a:pt x="704" y="1744"/>
                  </a:lnTo>
                  <a:lnTo>
                    <a:pt x="711" y="1738"/>
                  </a:lnTo>
                  <a:lnTo>
                    <a:pt x="719" y="1734"/>
                  </a:lnTo>
                  <a:lnTo>
                    <a:pt x="727" y="1730"/>
                  </a:lnTo>
                  <a:lnTo>
                    <a:pt x="736" y="1728"/>
                  </a:lnTo>
                  <a:lnTo>
                    <a:pt x="748" y="1727"/>
                  </a:lnTo>
                  <a:lnTo>
                    <a:pt x="750" y="1737"/>
                  </a:lnTo>
                  <a:lnTo>
                    <a:pt x="751" y="1756"/>
                  </a:lnTo>
                  <a:lnTo>
                    <a:pt x="751" y="1783"/>
                  </a:lnTo>
                  <a:lnTo>
                    <a:pt x="751" y="1814"/>
                  </a:lnTo>
                  <a:lnTo>
                    <a:pt x="754" y="1809"/>
                  </a:lnTo>
                  <a:lnTo>
                    <a:pt x="758" y="1804"/>
                  </a:lnTo>
                  <a:lnTo>
                    <a:pt x="758" y="1598"/>
                  </a:lnTo>
                  <a:lnTo>
                    <a:pt x="766" y="1583"/>
                  </a:lnTo>
                  <a:lnTo>
                    <a:pt x="773" y="1570"/>
                  </a:lnTo>
                  <a:lnTo>
                    <a:pt x="778" y="1559"/>
                  </a:lnTo>
                  <a:lnTo>
                    <a:pt x="783" y="1548"/>
                  </a:lnTo>
                  <a:lnTo>
                    <a:pt x="790" y="1529"/>
                  </a:lnTo>
                  <a:lnTo>
                    <a:pt x="797" y="1512"/>
                  </a:lnTo>
                  <a:lnTo>
                    <a:pt x="801" y="1504"/>
                  </a:lnTo>
                  <a:lnTo>
                    <a:pt x="806" y="1495"/>
                  </a:lnTo>
                  <a:lnTo>
                    <a:pt x="813" y="1487"/>
                  </a:lnTo>
                  <a:lnTo>
                    <a:pt x="820" y="1476"/>
                  </a:lnTo>
                  <a:lnTo>
                    <a:pt x="830" y="1467"/>
                  </a:lnTo>
                  <a:lnTo>
                    <a:pt x="841" y="1456"/>
                  </a:lnTo>
                  <a:lnTo>
                    <a:pt x="855" y="1444"/>
                  </a:lnTo>
                  <a:lnTo>
                    <a:pt x="872" y="1432"/>
                  </a:lnTo>
                  <a:lnTo>
                    <a:pt x="907" y="1407"/>
                  </a:lnTo>
                  <a:lnTo>
                    <a:pt x="929" y="1390"/>
                  </a:lnTo>
                  <a:lnTo>
                    <a:pt x="948" y="1378"/>
                  </a:lnTo>
                  <a:lnTo>
                    <a:pt x="961" y="1370"/>
                  </a:lnTo>
                  <a:lnTo>
                    <a:pt x="976" y="1363"/>
                  </a:lnTo>
                  <a:lnTo>
                    <a:pt x="996" y="1355"/>
                  </a:lnTo>
                  <a:lnTo>
                    <a:pt x="1023" y="1345"/>
                  </a:lnTo>
                  <a:lnTo>
                    <a:pt x="1061" y="1328"/>
                  </a:lnTo>
                  <a:lnTo>
                    <a:pt x="1085" y="1316"/>
                  </a:lnTo>
                  <a:lnTo>
                    <a:pt x="1107" y="1303"/>
                  </a:lnTo>
                  <a:lnTo>
                    <a:pt x="1127" y="1288"/>
                  </a:lnTo>
                  <a:lnTo>
                    <a:pt x="1147" y="1272"/>
                  </a:lnTo>
                  <a:lnTo>
                    <a:pt x="1165" y="1254"/>
                  </a:lnTo>
                  <a:lnTo>
                    <a:pt x="1182" y="1235"/>
                  </a:lnTo>
                  <a:lnTo>
                    <a:pt x="1198" y="1216"/>
                  </a:lnTo>
                  <a:lnTo>
                    <a:pt x="1214" y="1195"/>
                  </a:lnTo>
                  <a:lnTo>
                    <a:pt x="1228" y="1174"/>
                  </a:lnTo>
                  <a:lnTo>
                    <a:pt x="1243" y="1152"/>
                  </a:lnTo>
                  <a:lnTo>
                    <a:pt x="1255" y="1129"/>
                  </a:lnTo>
                  <a:lnTo>
                    <a:pt x="1269" y="1106"/>
                  </a:lnTo>
                  <a:lnTo>
                    <a:pt x="1294" y="1059"/>
                  </a:lnTo>
                  <a:lnTo>
                    <a:pt x="1318" y="1012"/>
                  </a:lnTo>
                  <a:lnTo>
                    <a:pt x="1402" y="1009"/>
                  </a:lnTo>
                  <a:lnTo>
                    <a:pt x="1429" y="987"/>
                  </a:lnTo>
                  <a:lnTo>
                    <a:pt x="1391" y="841"/>
                  </a:lnTo>
                  <a:lnTo>
                    <a:pt x="1384" y="840"/>
                  </a:lnTo>
                  <a:lnTo>
                    <a:pt x="1376" y="839"/>
                  </a:lnTo>
                  <a:lnTo>
                    <a:pt x="1371" y="836"/>
                  </a:lnTo>
                  <a:lnTo>
                    <a:pt x="1364" y="834"/>
                  </a:lnTo>
                  <a:lnTo>
                    <a:pt x="1358" y="831"/>
                  </a:lnTo>
                  <a:lnTo>
                    <a:pt x="1352" y="827"/>
                  </a:lnTo>
                  <a:lnTo>
                    <a:pt x="1348" y="823"/>
                  </a:lnTo>
                  <a:lnTo>
                    <a:pt x="1342" y="818"/>
                  </a:lnTo>
                  <a:lnTo>
                    <a:pt x="1334" y="809"/>
                  </a:lnTo>
                  <a:lnTo>
                    <a:pt x="1327" y="796"/>
                  </a:lnTo>
                  <a:lnTo>
                    <a:pt x="1322" y="784"/>
                  </a:lnTo>
                  <a:lnTo>
                    <a:pt x="1317" y="770"/>
                  </a:lnTo>
                  <a:lnTo>
                    <a:pt x="1312" y="755"/>
                  </a:lnTo>
                  <a:lnTo>
                    <a:pt x="1310" y="739"/>
                  </a:lnTo>
                  <a:lnTo>
                    <a:pt x="1308" y="724"/>
                  </a:lnTo>
                  <a:lnTo>
                    <a:pt x="1307" y="707"/>
                  </a:lnTo>
                  <a:lnTo>
                    <a:pt x="1306" y="675"/>
                  </a:lnTo>
                  <a:lnTo>
                    <a:pt x="1306" y="644"/>
                  </a:lnTo>
                  <a:lnTo>
                    <a:pt x="1270" y="341"/>
                  </a:lnTo>
                  <a:lnTo>
                    <a:pt x="1270" y="305"/>
                  </a:lnTo>
                  <a:lnTo>
                    <a:pt x="1270" y="291"/>
                  </a:lnTo>
                  <a:lnTo>
                    <a:pt x="1272" y="277"/>
                  </a:lnTo>
                  <a:lnTo>
                    <a:pt x="1276" y="264"/>
                  </a:lnTo>
                  <a:lnTo>
                    <a:pt x="1282" y="250"/>
                  </a:lnTo>
                  <a:lnTo>
                    <a:pt x="1287" y="236"/>
                  </a:lnTo>
                  <a:lnTo>
                    <a:pt x="1295" y="223"/>
                  </a:lnTo>
                  <a:lnTo>
                    <a:pt x="1303" y="209"/>
                  </a:lnTo>
                  <a:lnTo>
                    <a:pt x="1312" y="195"/>
                  </a:lnTo>
                  <a:lnTo>
                    <a:pt x="1324" y="183"/>
                  </a:lnTo>
                  <a:lnTo>
                    <a:pt x="1335" y="169"/>
                  </a:lnTo>
                  <a:lnTo>
                    <a:pt x="1347" y="156"/>
                  </a:lnTo>
                  <a:lnTo>
                    <a:pt x="1360" y="144"/>
                  </a:lnTo>
                  <a:lnTo>
                    <a:pt x="1374" y="132"/>
                  </a:lnTo>
                  <a:lnTo>
                    <a:pt x="1389" y="120"/>
                  </a:lnTo>
                  <a:lnTo>
                    <a:pt x="1404" y="108"/>
                  </a:lnTo>
                  <a:lnTo>
                    <a:pt x="1420" y="98"/>
                  </a:lnTo>
                  <a:lnTo>
                    <a:pt x="1436" y="87"/>
                  </a:lnTo>
                  <a:lnTo>
                    <a:pt x="1453" y="76"/>
                  </a:lnTo>
                  <a:lnTo>
                    <a:pt x="1470" y="67"/>
                  </a:lnTo>
                  <a:lnTo>
                    <a:pt x="1487" y="58"/>
                  </a:lnTo>
                  <a:lnTo>
                    <a:pt x="1506" y="49"/>
                  </a:lnTo>
                  <a:lnTo>
                    <a:pt x="1523" y="41"/>
                  </a:lnTo>
                  <a:lnTo>
                    <a:pt x="1541" y="34"/>
                  </a:lnTo>
                  <a:lnTo>
                    <a:pt x="1559" y="27"/>
                  </a:lnTo>
                  <a:lnTo>
                    <a:pt x="1577" y="20"/>
                  </a:lnTo>
                  <a:lnTo>
                    <a:pt x="1595" y="16"/>
                  </a:lnTo>
                  <a:lnTo>
                    <a:pt x="1612" y="11"/>
                  </a:lnTo>
                  <a:lnTo>
                    <a:pt x="1630" y="7"/>
                  </a:lnTo>
                  <a:lnTo>
                    <a:pt x="1647" y="4"/>
                  </a:lnTo>
                  <a:lnTo>
                    <a:pt x="1665" y="2"/>
                  </a:lnTo>
                  <a:lnTo>
                    <a:pt x="1681" y="0"/>
                  </a:lnTo>
                  <a:lnTo>
                    <a:pt x="1697" y="0"/>
                  </a:lnTo>
                  <a:lnTo>
                    <a:pt x="1716" y="1"/>
                  </a:lnTo>
                  <a:lnTo>
                    <a:pt x="1735" y="3"/>
                  </a:lnTo>
                  <a:lnTo>
                    <a:pt x="1756" y="7"/>
                  </a:lnTo>
                  <a:lnTo>
                    <a:pt x="1774" y="11"/>
                  </a:lnTo>
                  <a:lnTo>
                    <a:pt x="1794" y="17"/>
                  </a:lnTo>
                  <a:lnTo>
                    <a:pt x="1813" y="24"/>
                  </a:lnTo>
                  <a:lnTo>
                    <a:pt x="1832" y="31"/>
                  </a:lnTo>
                  <a:lnTo>
                    <a:pt x="1850" y="39"/>
                  </a:lnTo>
                  <a:lnTo>
                    <a:pt x="1884" y="57"/>
                  </a:lnTo>
                  <a:lnTo>
                    <a:pt x="1917" y="75"/>
                  </a:lnTo>
                  <a:lnTo>
                    <a:pt x="1948" y="95"/>
                  </a:lnTo>
                  <a:lnTo>
                    <a:pt x="1976" y="112"/>
                  </a:lnTo>
                  <a:lnTo>
                    <a:pt x="1992" y="123"/>
                  </a:lnTo>
                  <a:lnTo>
                    <a:pt x="2006" y="135"/>
                  </a:lnTo>
                  <a:lnTo>
                    <a:pt x="2021" y="146"/>
                  </a:lnTo>
                  <a:lnTo>
                    <a:pt x="2035" y="157"/>
                  </a:lnTo>
                  <a:lnTo>
                    <a:pt x="2046" y="170"/>
                  </a:lnTo>
                  <a:lnTo>
                    <a:pt x="2058" y="184"/>
                  </a:lnTo>
                  <a:lnTo>
                    <a:pt x="2068" y="197"/>
                  </a:lnTo>
                  <a:lnTo>
                    <a:pt x="2077" y="212"/>
                  </a:lnTo>
                  <a:lnTo>
                    <a:pt x="2085" y="228"/>
                  </a:lnTo>
                  <a:lnTo>
                    <a:pt x="2092" y="245"/>
                  </a:lnTo>
                  <a:lnTo>
                    <a:pt x="2098" y="264"/>
                  </a:lnTo>
                  <a:lnTo>
                    <a:pt x="2103" y="283"/>
                  </a:lnTo>
                  <a:lnTo>
                    <a:pt x="2107" y="304"/>
                  </a:lnTo>
                  <a:lnTo>
                    <a:pt x="2109" y="327"/>
                  </a:lnTo>
                  <a:lnTo>
                    <a:pt x="2111" y="352"/>
                  </a:lnTo>
                  <a:lnTo>
                    <a:pt x="2112" y="378"/>
                  </a:lnTo>
                  <a:lnTo>
                    <a:pt x="2108" y="415"/>
                  </a:lnTo>
                  <a:lnTo>
                    <a:pt x="2112" y="658"/>
                  </a:lnTo>
                  <a:lnTo>
                    <a:pt x="2112" y="671"/>
                  </a:lnTo>
                  <a:lnTo>
                    <a:pt x="2112" y="684"/>
                  </a:lnTo>
                  <a:lnTo>
                    <a:pt x="2111" y="697"/>
                  </a:lnTo>
                  <a:lnTo>
                    <a:pt x="2109" y="709"/>
                  </a:lnTo>
                  <a:lnTo>
                    <a:pt x="2107" y="721"/>
                  </a:lnTo>
                  <a:lnTo>
                    <a:pt x="2104" y="732"/>
                  </a:lnTo>
                  <a:lnTo>
                    <a:pt x="2100" y="742"/>
                  </a:lnTo>
                  <a:lnTo>
                    <a:pt x="2097" y="751"/>
                  </a:lnTo>
                  <a:lnTo>
                    <a:pt x="2091" y="760"/>
                  </a:lnTo>
                  <a:lnTo>
                    <a:pt x="2085" y="767"/>
                  </a:lnTo>
                  <a:lnTo>
                    <a:pt x="2078" y="774"/>
                  </a:lnTo>
                  <a:lnTo>
                    <a:pt x="2070" y="779"/>
                  </a:lnTo>
                  <a:lnTo>
                    <a:pt x="2061" y="784"/>
                  </a:lnTo>
                  <a:lnTo>
                    <a:pt x="2051" y="787"/>
                  </a:lnTo>
                  <a:lnTo>
                    <a:pt x="2040" y="790"/>
                  </a:lnTo>
                  <a:lnTo>
                    <a:pt x="2027" y="792"/>
                  </a:lnTo>
                  <a:lnTo>
                    <a:pt x="2014" y="793"/>
                  </a:lnTo>
                  <a:lnTo>
                    <a:pt x="2016" y="830"/>
                  </a:lnTo>
                  <a:lnTo>
                    <a:pt x="1978" y="1110"/>
                  </a:lnTo>
                  <a:lnTo>
                    <a:pt x="2221" y="1110"/>
                  </a:lnTo>
                  <a:lnTo>
                    <a:pt x="2248" y="1110"/>
                  </a:lnTo>
                  <a:lnTo>
                    <a:pt x="2274" y="1112"/>
                  </a:lnTo>
                  <a:lnTo>
                    <a:pt x="2300" y="1114"/>
                  </a:lnTo>
                  <a:lnTo>
                    <a:pt x="2327" y="1118"/>
                  </a:lnTo>
                  <a:lnTo>
                    <a:pt x="2352" y="1122"/>
                  </a:lnTo>
                  <a:lnTo>
                    <a:pt x="2376" y="1128"/>
                  </a:lnTo>
                  <a:lnTo>
                    <a:pt x="2400" y="1135"/>
                  </a:lnTo>
                  <a:lnTo>
                    <a:pt x="2422" y="1143"/>
                  </a:lnTo>
                  <a:lnTo>
                    <a:pt x="2443" y="1152"/>
                  </a:lnTo>
                  <a:lnTo>
                    <a:pt x="2463" y="1162"/>
                  </a:lnTo>
                  <a:lnTo>
                    <a:pt x="2481" y="1174"/>
                  </a:lnTo>
                  <a:lnTo>
                    <a:pt x="2497" y="1187"/>
                  </a:lnTo>
                  <a:lnTo>
                    <a:pt x="2504" y="1194"/>
                  </a:lnTo>
                  <a:lnTo>
                    <a:pt x="2511" y="1202"/>
                  </a:lnTo>
                  <a:lnTo>
                    <a:pt x="2516" y="1210"/>
                  </a:lnTo>
                  <a:lnTo>
                    <a:pt x="2522" y="1218"/>
                  </a:lnTo>
                  <a:lnTo>
                    <a:pt x="2528" y="1227"/>
                  </a:lnTo>
                  <a:lnTo>
                    <a:pt x="2531" y="1236"/>
                  </a:lnTo>
                  <a:lnTo>
                    <a:pt x="2536" y="1246"/>
                  </a:lnTo>
                  <a:lnTo>
                    <a:pt x="2538" y="1256"/>
                  </a:lnTo>
                  <a:lnTo>
                    <a:pt x="2566" y="1272"/>
                  </a:lnTo>
                  <a:lnTo>
                    <a:pt x="2590" y="1287"/>
                  </a:lnTo>
                  <a:lnTo>
                    <a:pt x="2608" y="1300"/>
                  </a:lnTo>
                  <a:lnTo>
                    <a:pt x="2623" y="1314"/>
                  </a:lnTo>
                  <a:lnTo>
                    <a:pt x="2635" y="1328"/>
                  </a:lnTo>
                  <a:lnTo>
                    <a:pt x="2646" y="1342"/>
                  </a:lnTo>
                  <a:lnTo>
                    <a:pt x="2654" y="1354"/>
                  </a:lnTo>
                  <a:lnTo>
                    <a:pt x="2660" y="1367"/>
                  </a:lnTo>
                  <a:lnTo>
                    <a:pt x="2672" y="1391"/>
                  </a:lnTo>
                  <a:lnTo>
                    <a:pt x="2686" y="1415"/>
                  </a:lnTo>
                  <a:lnTo>
                    <a:pt x="2694" y="1427"/>
                  </a:lnTo>
                  <a:lnTo>
                    <a:pt x="2705" y="1439"/>
                  </a:lnTo>
                  <a:lnTo>
                    <a:pt x="2718" y="1451"/>
                  </a:lnTo>
                  <a:lnTo>
                    <a:pt x="2734" y="1463"/>
                  </a:lnTo>
                  <a:lnTo>
                    <a:pt x="2759" y="1463"/>
                  </a:lnTo>
                  <a:lnTo>
                    <a:pt x="2778" y="1462"/>
                  </a:lnTo>
                  <a:lnTo>
                    <a:pt x="2786" y="1462"/>
                  </a:lnTo>
                  <a:lnTo>
                    <a:pt x="2793" y="1463"/>
                  </a:lnTo>
                  <a:lnTo>
                    <a:pt x="2799" y="1464"/>
                  </a:lnTo>
                  <a:lnTo>
                    <a:pt x="2803" y="1465"/>
                  </a:lnTo>
                  <a:lnTo>
                    <a:pt x="2808" y="1467"/>
                  </a:lnTo>
                  <a:lnTo>
                    <a:pt x="2810" y="1472"/>
                  </a:lnTo>
                  <a:lnTo>
                    <a:pt x="2814" y="1476"/>
                  </a:lnTo>
                  <a:lnTo>
                    <a:pt x="2815" y="1482"/>
                  </a:lnTo>
                  <a:lnTo>
                    <a:pt x="2818" y="1499"/>
                  </a:lnTo>
                  <a:lnTo>
                    <a:pt x="2819" y="1524"/>
                  </a:lnTo>
                  <a:lnTo>
                    <a:pt x="2865" y="1534"/>
                  </a:lnTo>
                  <a:lnTo>
                    <a:pt x="2897" y="1539"/>
                  </a:lnTo>
                  <a:lnTo>
                    <a:pt x="2918" y="1542"/>
                  </a:lnTo>
                  <a:lnTo>
                    <a:pt x="2934" y="1544"/>
                  </a:lnTo>
                  <a:lnTo>
                    <a:pt x="2941" y="1546"/>
                  </a:lnTo>
                  <a:lnTo>
                    <a:pt x="2947" y="1548"/>
                  </a:lnTo>
                  <a:lnTo>
                    <a:pt x="2957" y="1553"/>
                  </a:lnTo>
                  <a:lnTo>
                    <a:pt x="2966" y="1558"/>
                  </a:lnTo>
                  <a:lnTo>
                    <a:pt x="2990" y="1574"/>
                  </a:lnTo>
                  <a:lnTo>
                    <a:pt x="3026" y="1598"/>
                  </a:lnTo>
                  <a:lnTo>
                    <a:pt x="3078" y="1570"/>
                  </a:lnTo>
                  <a:lnTo>
                    <a:pt x="3112" y="1609"/>
                  </a:lnTo>
                  <a:lnTo>
                    <a:pt x="3128" y="1599"/>
                  </a:lnTo>
                  <a:lnTo>
                    <a:pt x="3148" y="1587"/>
                  </a:lnTo>
                  <a:lnTo>
                    <a:pt x="3169" y="1576"/>
                  </a:lnTo>
                  <a:lnTo>
                    <a:pt x="3192" y="1564"/>
                  </a:lnTo>
                  <a:lnTo>
                    <a:pt x="3204" y="1560"/>
                  </a:lnTo>
                  <a:lnTo>
                    <a:pt x="3216" y="1556"/>
                  </a:lnTo>
                  <a:lnTo>
                    <a:pt x="3228" y="1553"/>
                  </a:lnTo>
                  <a:lnTo>
                    <a:pt x="3239" y="1551"/>
                  </a:lnTo>
                  <a:lnTo>
                    <a:pt x="3249" y="1550"/>
                  </a:lnTo>
                  <a:lnTo>
                    <a:pt x="3261" y="1548"/>
                  </a:lnTo>
                  <a:lnTo>
                    <a:pt x="3271" y="1550"/>
                  </a:lnTo>
                  <a:lnTo>
                    <a:pt x="3280" y="1552"/>
                  </a:lnTo>
                  <a:lnTo>
                    <a:pt x="3462" y="1500"/>
                  </a:lnTo>
                  <a:lnTo>
                    <a:pt x="3465" y="1512"/>
                  </a:lnTo>
                  <a:lnTo>
                    <a:pt x="3496" y="1488"/>
                  </a:lnTo>
                  <a:lnTo>
                    <a:pt x="3521" y="1466"/>
                  </a:lnTo>
                  <a:lnTo>
                    <a:pt x="3529" y="1462"/>
                  </a:lnTo>
                  <a:lnTo>
                    <a:pt x="3536" y="1457"/>
                  </a:lnTo>
                  <a:lnTo>
                    <a:pt x="3544" y="1454"/>
                  </a:lnTo>
                  <a:lnTo>
                    <a:pt x="3553" y="1450"/>
                  </a:lnTo>
                  <a:lnTo>
                    <a:pt x="3564" y="1447"/>
                  </a:lnTo>
                  <a:lnTo>
                    <a:pt x="3574" y="1443"/>
                  </a:lnTo>
                  <a:lnTo>
                    <a:pt x="3587" y="1441"/>
                  </a:lnTo>
                  <a:lnTo>
                    <a:pt x="3600" y="1440"/>
                  </a:lnTo>
                  <a:lnTo>
                    <a:pt x="3641" y="1436"/>
                  </a:lnTo>
                  <a:lnTo>
                    <a:pt x="3668" y="1435"/>
                  </a:lnTo>
                  <a:lnTo>
                    <a:pt x="3684" y="1434"/>
                  </a:lnTo>
                  <a:lnTo>
                    <a:pt x="3694" y="1434"/>
                  </a:lnTo>
                  <a:lnTo>
                    <a:pt x="3699" y="1432"/>
                  </a:lnTo>
                  <a:lnTo>
                    <a:pt x="3702" y="1431"/>
                  </a:lnTo>
                  <a:lnTo>
                    <a:pt x="3708" y="1427"/>
                  </a:lnTo>
                  <a:lnTo>
                    <a:pt x="3714" y="1423"/>
                  </a:lnTo>
                  <a:lnTo>
                    <a:pt x="3731" y="1410"/>
                  </a:lnTo>
                  <a:lnTo>
                    <a:pt x="3758" y="1390"/>
                  </a:lnTo>
                  <a:lnTo>
                    <a:pt x="3771" y="1382"/>
                  </a:lnTo>
                  <a:lnTo>
                    <a:pt x="3787" y="1372"/>
                  </a:lnTo>
                  <a:lnTo>
                    <a:pt x="3806" y="1362"/>
                  </a:lnTo>
                  <a:lnTo>
                    <a:pt x="3827" y="1352"/>
                  </a:lnTo>
                  <a:lnTo>
                    <a:pt x="3872" y="1331"/>
                  </a:lnTo>
                  <a:lnTo>
                    <a:pt x="3919" y="1310"/>
                  </a:lnTo>
                  <a:lnTo>
                    <a:pt x="3934" y="1322"/>
                  </a:lnTo>
                  <a:lnTo>
                    <a:pt x="3934" y="1307"/>
                  </a:lnTo>
                  <a:lnTo>
                    <a:pt x="3935" y="1291"/>
                  </a:lnTo>
                  <a:lnTo>
                    <a:pt x="3939" y="1274"/>
                  </a:lnTo>
                  <a:lnTo>
                    <a:pt x="3944" y="1257"/>
                  </a:lnTo>
                  <a:lnTo>
                    <a:pt x="3951" y="1238"/>
                  </a:lnTo>
                  <a:lnTo>
                    <a:pt x="3958" y="1219"/>
                  </a:lnTo>
                  <a:lnTo>
                    <a:pt x="3967" y="1200"/>
                  </a:lnTo>
                  <a:lnTo>
                    <a:pt x="3975" y="1180"/>
                  </a:lnTo>
                  <a:lnTo>
                    <a:pt x="3994" y="1143"/>
                  </a:lnTo>
                  <a:lnTo>
                    <a:pt x="4011" y="1106"/>
                  </a:lnTo>
                  <a:lnTo>
                    <a:pt x="4019" y="1090"/>
                  </a:lnTo>
                  <a:lnTo>
                    <a:pt x="4025" y="1074"/>
                  </a:lnTo>
                  <a:lnTo>
                    <a:pt x="4029" y="1059"/>
                  </a:lnTo>
                  <a:lnTo>
                    <a:pt x="4033" y="1047"/>
                  </a:lnTo>
                  <a:lnTo>
                    <a:pt x="4036" y="1023"/>
                  </a:lnTo>
                  <a:lnTo>
                    <a:pt x="4037" y="991"/>
                  </a:lnTo>
                  <a:lnTo>
                    <a:pt x="4037" y="954"/>
                  </a:lnTo>
                  <a:lnTo>
                    <a:pt x="4037" y="915"/>
                  </a:lnTo>
                  <a:lnTo>
                    <a:pt x="4037" y="879"/>
                  </a:lnTo>
                  <a:lnTo>
                    <a:pt x="4037" y="847"/>
                  </a:lnTo>
                  <a:lnTo>
                    <a:pt x="4038" y="833"/>
                  </a:lnTo>
                  <a:lnTo>
                    <a:pt x="4038" y="822"/>
                  </a:lnTo>
                  <a:lnTo>
                    <a:pt x="4039" y="814"/>
                  </a:lnTo>
                  <a:lnTo>
                    <a:pt x="4041" y="809"/>
                  </a:lnTo>
                  <a:lnTo>
                    <a:pt x="4051" y="811"/>
                  </a:lnTo>
                  <a:lnTo>
                    <a:pt x="4060" y="812"/>
                  </a:lnTo>
                  <a:lnTo>
                    <a:pt x="4068" y="816"/>
                  </a:lnTo>
                  <a:lnTo>
                    <a:pt x="4075" y="819"/>
                  </a:lnTo>
                  <a:lnTo>
                    <a:pt x="4082" y="825"/>
                  </a:lnTo>
                  <a:lnTo>
                    <a:pt x="4089" y="833"/>
                  </a:lnTo>
                  <a:lnTo>
                    <a:pt x="4095" y="843"/>
                  </a:lnTo>
                  <a:lnTo>
                    <a:pt x="4102" y="856"/>
                  </a:lnTo>
                  <a:lnTo>
                    <a:pt x="4107" y="866"/>
                  </a:lnTo>
                  <a:lnTo>
                    <a:pt x="4117" y="889"/>
                  </a:lnTo>
                  <a:lnTo>
                    <a:pt x="4124" y="908"/>
                  </a:lnTo>
                  <a:lnTo>
                    <a:pt x="4129" y="927"/>
                  </a:lnTo>
                  <a:lnTo>
                    <a:pt x="4132" y="944"/>
                  </a:lnTo>
                  <a:lnTo>
                    <a:pt x="4135" y="960"/>
                  </a:lnTo>
                  <a:lnTo>
                    <a:pt x="4141" y="978"/>
                  </a:lnTo>
                  <a:lnTo>
                    <a:pt x="4148" y="998"/>
                  </a:lnTo>
                  <a:lnTo>
                    <a:pt x="4157" y="1020"/>
                  </a:lnTo>
                  <a:lnTo>
                    <a:pt x="4173" y="1012"/>
                  </a:lnTo>
                  <a:lnTo>
                    <a:pt x="4188" y="1004"/>
                  </a:lnTo>
                  <a:lnTo>
                    <a:pt x="4202" y="995"/>
                  </a:lnTo>
                  <a:lnTo>
                    <a:pt x="4214" y="985"/>
                  </a:lnTo>
                  <a:lnTo>
                    <a:pt x="4226" y="975"/>
                  </a:lnTo>
                  <a:lnTo>
                    <a:pt x="4238" y="964"/>
                  </a:lnTo>
                  <a:lnTo>
                    <a:pt x="4249" y="954"/>
                  </a:lnTo>
                  <a:lnTo>
                    <a:pt x="4259" y="943"/>
                  </a:lnTo>
                  <a:lnTo>
                    <a:pt x="4278" y="920"/>
                  </a:lnTo>
                  <a:lnTo>
                    <a:pt x="4297" y="896"/>
                  </a:lnTo>
                  <a:lnTo>
                    <a:pt x="4314" y="871"/>
                  </a:lnTo>
                  <a:lnTo>
                    <a:pt x="4330" y="847"/>
                  </a:lnTo>
                  <a:lnTo>
                    <a:pt x="4347" y="822"/>
                  </a:lnTo>
                  <a:lnTo>
                    <a:pt x="4364" y="798"/>
                  </a:lnTo>
                  <a:lnTo>
                    <a:pt x="4381" y="774"/>
                  </a:lnTo>
                  <a:lnTo>
                    <a:pt x="4401" y="751"/>
                  </a:lnTo>
                  <a:lnTo>
                    <a:pt x="4411" y="739"/>
                  </a:lnTo>
                  <a:lnTo>
                    <a:pt x="4421" y="729"/>
                  </a:lnTo>
                  <a:lnTo>
                    <a:pt x="4433" y="719"/>
                  </a:lnTo>
                  <a:lnTo>
                    <a:pt x="4445" y="708"/>
                  </a:lnTo>
                  <a:lnTo>
                    <a:pt x="4458" y="699"/>
                  </a:lnTo>
                  <a:lnTo>
                    <a:pt x="4470" y="690"/>
                  </a:lnTo>
                  <a:lnTo>
                    <a:pt x="4485" y="681"/>
                  </a:lnTo>
                  <a:lnTo>
                    <a:pt x="4500" y="674"/>
                  </a:lnTo>
                  <a:lnTo>
                    <a:pt x="4504" y="682"/>
                  </a:lnTo>
                  <a:lnTo>
                    <a:pt x="4506" y="690"/>
                  </a:lnTo>
                  <a:lnTo>
                    <a:pt x="4508" y="698"/>
                  </a:lnTo>
                  <a:lnTo>
                    <a:pt x="4509" y="706"/>
                  </a:lnTo>
                  <a:lnTo>
                    <a:pt x="4510" y="713"/>
                  </a:lnTo>
                  <a:lnTo>
                    <a:pt x="4510" y="720"/>
                  </a:lnTo>
                  <a:lnTo>
                    <a:pt x="4509" y="727"/>
                  </a:lnTo>
                  <a:lnTo>
                    <a:pt x="4508" y="734"/>
                  </a:lnTo>
                  <a:lnTo>
                    <a:pt x="4505" y="747"/>
                  </a:lnTo>
                  <a:lnTo>
                    <a:pt x="4499" y="760"/>
                  </a:lnTo>
                  <a:lnTo>
                    <a:pt x="4492" y="771"/>
                  </a:lnTo>
                  <a:lnTo>
                    <a:pt x="4484" y="784"/>
                  </a:lnTo>
                  <a:lnTo>
                    <a:pt x="4467" y="808"/>
                  </a:lnTo>
                  <a:lnTo>
                    <a:pt x="4450" y="832"/>
                  </a:lnTo>
                  <a:lnTo>
                    <a:pt x="4442" y="846"/>
                  </a:lnTo>
                  <a:lnTo>
                    <a:pt x="4435" y="859"/>
                  </a:lnTo>
                  <a:lnTo>
                    <a:pt x="4430" y="873"/>
                  </a:lnTo>
                  <a:lnTo>
                    <a:pt x="4426" y="889"/>
                  </a:lnTo>
                  <a:lnTo>
                    <a:pt x="4437" y="882"/>
                  </a:lnTo>
                  <a:lnTo>
                    <a:pt x="4448" y="873"/>
                  </a:lnTo>
                  <a:lnTo>
                    <a:pt x="4458" y="864"/>
                  </a:lnTo>
                  <a:lnTo>
                    <a:pt x="4468" y="854"/>
                  </a:lnTo>
                  <a:lnTo>
                    <a:pt x="4489" y="832"/>
                  </a:lnTo>
                  <a:lnTo>
                    <a:pt x="4508" y="808"/>
                  </a:lnTo>
                  <a:lnTo>
                    <a:pt x="4528" y="785"/>
                  </a:lnTo>
                  <a:lnTo>
                    <a:pt x="4548" y="763"/>
                  </a:lnTo>
                  <a:lnTo>
                    <a:pt x="4558" y="754"/>
                  </a:lnTo>
                  <a:lnTo>
                    <a:pt x="4569" y="745"/>
                  </a:lnTo>
                  <a:lnTo>
                    <a:pt x="4580" y="737"/>
                  </a:lnTo>
                  <a:lnTo>
                    <a:pt x="4592" y="731"/>
                  </a:lnTo>
                  <a:lnTo>
                    <a:pt x="4597" y="729"/>
                  </a:lnTo>
                  <a:lnTo>
                    <a:pt x="4603" y="729"/>
                  </a:lnTo>
                  <a:lnTo>
                    <a:pt x="4608" y="730"/>
                  </a:lnTo>
                  <a:lnTo>
                    <a:pt x="4612" y="732"/>
                  </a:lnTo>
                  <a:lnTo>
                    <a:pt x="4617" y="736"/>
                  </a:lnTo>
                  <a:lnTo>
                    <a:pt x="4621" y="740"/>
                  </a:lnTo>
                  <a:lnTo>
                    <a:pt x="4625" y="746"/>
                  </a:lnTo>
                  <a:lnTo>
                    <a:pt x="4628" y="752"/>
                  </a:lnTo>
                  <a:lnTo>
                    <a:pt x="4629" y="755"/>
                  </a:lnTo>
                  <a:lnTo>
                    <a:pt x="4629" y="760"/>
                  </a:lnTo>
                  <a:lnTo>
                    <a:pt x="4628" y="766"/>
                  </a:lnTo>
                  <a:lnTo>
                    <a:pt x="4627" y="772"/>
                  </a:lnTo>
                  <a:lnTo>
                    <a:pt x="4623" y="786"/>
                  </a:lnTo>
                  <a:lnTo>
                    <a:pt x="4614" y="803"/>
                  </a:lnTo>
                  <a:lnTo>
                    <a:pt x="4604" y="823"/>
                  </a:lnTo>
                  <a:lnTo>
                    <a:pt x="4593" y="842"/>
                  </a:lnTo>
                  <a:lnTo>
                    <a:pt x="4579" y="864"/>
                  </a:lnTo>
                  <a:lnTo>
                    <a:pt x="4564" y="884"/>
                  </a:lnTo>
                  <a:lnTo>
                    <a:pt x="4534" y="927"/>
                  </a:lnTo>
                  <a:lnTo>
                    <a:pt x="4505" y="964"/>
                  </a:lnTo>
                  <a:lnTo>
                    <a:pt x="4491" y="980"/>
                  </a:lnTo>
                  <a:lnTo>
                    <a:pt x="4480" y="994"/>
                  </a:lnTo>
                  <a:lnTo>
                    <a:pt x="4469" y="1006"/>
                  </a:lnTo>
                  <a:lnTo>
                    <a:pt x="4461" y="1012"/>
                  </a:lnTo>
                  <a:lnTo>
                    <a:pt x="4472" y="1033"/>
                  </a:lnTo>
                  <a:lnTo>
                    <a:pt x="4490" y="1020"/>
                  </a:lnTo>
                  <a:lnTo>
                    <a:pt x="4504" y="1010"/>
                  </a:lnTo>
                  <a:lnTo>
                    <a:pt x="4509" y="1004"/>
                  </a:lnTo>
                  <a:lnTo>
                    <a:pt x="4517" y="1000"/>
                  </a:lnTo>
                  <a:lnTo>
                    <a:pt x="4526" y="994"/>
                  </a:lnTo>
                  <a:lnTo>
                    <a:pt x="4539" y="987"/>
                  </a:lnTo>
                  <a:lnTo>
                    <a:pt x="4673" y="922"/>
                  </a:lnTo>
                  <a:lnTo>
                    <a:pt x="4690" y="914"/>
                  </a:lnTo>
                  <a:lnTo>
                    <a:pt x="4703" y="912"/>
                  </a:lnTo>
                  <a:lnTo>
                    <a:pt x="4714" y="910"/>
                  </a:lnTo>
                  <a:lnTo>
                    <a:pt x="4730" y="907"/>
                  </a:lnTo>
                  <a:lnTo>
                    <a:pt x="4745" y="938"/>
                  </a:lnTo>
                  <a:lnTo>
                    <a:pt x="4737" y="950"/>
                  </a:lnTo>
                  <a:lnTo>
                    <a:pt x="4727" y="962"/>
                  </a:lnTo>
                  <a:lnTo>
                    <a:pt x="4715" y="975"/>
                  </a:lnTo>
                  <a:lnTo>
                    <a:pt x="4701" y="987"/>
                  </a:lnTo>
                  <a:lnTo>
                    <a:pt x="4687" y="1001"/>
                  </a:lnTo>
                  <a:lnTo>
                    <a:pt x="4671" y="1014"/>
                  </a:lnTo>
                  <a:lnTo>
                    <a:pt x="4653" y="1026"/>
                  </a:lnTo>
                  <a:lnTo>
                    <a:pt x="4636" y="1039"/>
                  </a:lnTo>
                  <a:lnTo>
                    <a:pt x="4598" y="1064"/>
                  </a:lnTo>
                  <a:lnTo>
                    <a:pt x="4561" y="1087"/>
                  </a:lnTo>
                  <a:lnTo>
                    <a:pt x="4524" y="1108"/>
                  </a:lnTo>
                  <a:lnTo>
                    <a:pt x="4491" y="1127"/>
                  </a:lnTo>
                  <a:lnTo>
                    <a:pt x="4512" y="1168"/>
                  </a:lnTo>
                  <a:lnTo>
                    <a:pt x="4683" y="1128"/>
                  </a:lnTo>
                  <a:lnTo>
                    <a:pt x="4719" y="1142"/>
                  </a:lnTo>
                  <a:lnTo>
                    <a:pt x="4709" y="1184"/>
                  </a:lnTo>
                  <a:lnTo>
                    <a:pt x="4550" y="1248"/>
                  </a:lnTo>
                  <a:lnTo>
                    <a:pt x="4521" y="1265"/>
                  </a:lnTo>
                  <a:lnTo>
                    <a:pt x="4514" y="1270"/>
                  </a:lnTo>
                  <a:lnTo>
                    <a:pt x="4506" y="1275"/>
                  </a:lnTo>
                  <a:lnTo>
                    <a:pt x="4498" y="1283"/>
                  </a:lnTo>
                  <a:lnTo>
                    <a:pt x="4490" y="1292"/>
                  </a:lnTo>
                  <a:lnTo>
                    <a:pt x="4473" y="1313"/>
                  </a:lnTo>
                  <a:lnTo>
                    <a:pt x="4453" y="1336"/>
                  </a:lnTo>
                  <a:lnTo>
                    <a:pt x="4433" y="1361"/>
                  </a:lnTo>
                  <a:lnTo>
                    <a:pt x="4410" y="1386"/>
                  </a:lnTo>
                  <a:lnTo>
                    <a:pt x="4398" y="1399"/>
                  </a:lnTo>
                  <a:lnTo>
                    <a:pt x="4385" y="1411"/>
                  </a:lnTo>
                  <a:lnTo>
                    <a:pt x="4371" y="1422"/>
                  </a:lnTo>
                  <a:lnTo>
                    <a:pt x="4357" y="1433"/>
                  </a:lnTo>
                  <a:lnTo>
                    <a:pt x="4344" y="1441"/>
                  </a:lnTo>
                  <a:lnTo>
                    <a:pt x="4325" y="1452"/>
                  </a:lnTo>
                  <a:lnTo>
                    <a:pt x="4302" y="1466"/>
                  </a:lnTo>
                  <a:lnTo>
                    <a:pt x="4277" y="1480"/>
                  </a:lnTo>
                  <a:lnTo>
                    <a:pt x="4251" y="1495"/>
                  </a:lnTo>
                  <a:lnTo>
                    <a:pt x="4223" y="1510"/>
                  </a:lnTo>
                  <a:lnTo>
                    <a:pt x="4197" y="1523"/>
                  </a:lnTo>
                  <a:lnTo>
                    <a:pt x="4172" y="1537"/>
                  </a:lnTo>
                  <a:lnTo>
                    <a:pt x="4229" y="1588"/>
                  </a:lnTo>
                  <a:lnTo>
                    <a:pt x="4249" y="1646"/>
                  </a:lnTo>
                  <a:lnTo>
                    <a:pt x="4239" y="1655"/>
                  </a:lnTo>
                  <a:lnTo>
                    <a:pt x="4227" y="1665"/>
                  </a:lnTo>
                  <a:lnTo>
                    <a:pt x="4211" y="1676"/>
                  </a:lnTo>
                  <a:lnTo>
                    <a:pt x="4189" y="1689"/>
                  </a:lnTo>
                  <a:lnTo>
                    <a:pt x="4165" y="1703"/>
                  </a:lnTo>
                  <a:lnTo>
                    <a:pt x="4138" y="1716"/>
                  </a:lnTo>
                  <a:lnTo>
                    <a:pt x="4107" y="1731"/>
                  </a:lnTo>
                  <a:lnTo>
                    <a:pt x="4073" y="1747"/>
                  </a:lnTo>
                  <a:lnTo>
                    <a:pt x="3997" y="1779"/>
                  </a:lnTo>
                  <a:lnTo>
                    <a:pt x="3914" y="1812"/>
                  </a:lnTo>
                  <a:lnTo>
                    <a:pt x="3824" y="1847"/>
                  </a:lnTo>
                  <a:lnTo>
                    <a:pt x="3731" y="1881"/>
                  </a:lnTo>
                  <a:lnTo>
                    <a:pt x="3636" y="1914"/>
                  </a:lnTo>
                  <a:lnTo>
                    <a:pt x="3541" y="1945"/>
                  </a:lnTo>
                  <a:lnTo>
                    <a:pt x="3448" y="1974"/>
                  </a:lnTo>
                  <a:lnTo>
                    <a:pt x="3361" y="1999"/>
                  </a:lnTo>
                  <a:lnTo>
                    <a:pt x="3319" y="2009"/>
                  </a:lnTo>
                  <a:lnTo>
                    <a:pt x="3280" y="2019"/>
                  </a:lnTo>
                  <a:lnTo>
                    <a:pt x="3242" y="2027"/>
                  </a:lnTo>
                  <a:lnTo>
                    <a:pt x="3208" y="2035"/>
                  </a:lnTo>
                  <a:lnTo>
                    <a:pt x="3176" y="2041"/>
                  </a:lnTo>
                  <a:lnTo>
                    <a:pt x="3148" y="2044"/>
                  </a:lnTo>
                  <a:lnTo>
                    <a:pt x="3121" y="2048"/>
                  </a:lnTo>
                  <a:lnTo>
                    <a:pt x="3100" y="2048"/>
                  </a:lnTo>
                  <a:lnTo>
                    <a:pt x="3026" y="2048"/>
                  </a:lnTo>
                  <a:lnTo>
                    <a:pt x="2710" y="2022"/>
                  </a:lnTo>
                  <a:lnTo>
                    <a:pt x="2682" y="2585"/>
                  </a:lnTo>
                  <a:lnTo>
                    <a:pt x="2682" y="2607"/>
                  </a:lnTo>
                  <a:lnTo>
                    <a:pt x="2682" y="2628"/>
                  </a:lnTo>
                  <a:lnTo>
                    <a:pt x="2683" y="2651"/>
                  </a:lnTo>
                  <a:lnTo>
                    <a:pt x="2684" y="2675"/>
                  </a:lnTo>
                  <a:lnTo>
                    <a:pt x="2689" y="2724"/>
                  </a:lnTo>
                  <a:lnTo>
                    <a:pt x="2695" y="2775"/>
                  </a:lnTo>
                  <a:lnTo>
                    <a:pt x="2699" y="2826"/>
                  </a:lnTo>
                  <a:lnTo>
                    <a:pt x="2705" y="2880"/>
                  </a:lnTo>
                  <a:lnTo>
                    <a:pt x="2708" y="2934"/>
                  </a:lnTo>
                  <a:lnTo>
                    <a:pt x="2710" y="2987"/>
                  </a:lnTo>
                  <a:lnTo>
                    <a:pt x="2710" y="3014"/>
                  </a:lnTo>
                  <a:lnTo>
                    <a:pt x="2711" y="3038"/>
                  </a:lnTo>
                  <a:lnTo>
                    <a:pt x="2712" y="3062"/>
                  </a:lnTo>
                  <a:lnTo>
                    <a:pt x="2714" y="3086"/>
                  </a:lnTo>
                  <a:lnTo>
                    <a:pt x="2720" y="3130"/>
                  </a:lnTo>
                  <a:lnTo>
                    <a:pt x="2727" y="3173"/>
                  </a:lnTo>
                  <a:lnTo>
                    <a:pt x="2735" y="3216"/>
                  </a:lnTo>
                  <a:lnTo>
                    <a:pt x="2744" y="3258"/>
                  </a:lnTo>
                  <a:lnTo>
                    <a:pt x="2752" y="3303"/>
                  </a:lnTo>
                  <a:lnTo>
                    <a:pt x="2761" y="3351"/>
                  </a:lnTo>
                  <a:lnTo>
                    <a:pt x="2774" y="3430"/>
                  </a:lnTo>
                  <a:lnTo>
                    <a:pt x="2789" y="3519"/>
                  </a:lnTo>
                  <a:lnTo>
                    <a:pt x="2805" y="3615"/>
                  </a:lnTo>
                  <a:lnTo>
                    <a:pt x="2819" y="3714"/>
                  </a:lnTo>
                  <a:lnTo>
                    <a:pt x="2827" y="3766"/>
                  </a:lnTo>
                  <a:lnTo>
                    <a:pt x="2833" y="3816"/>
                  </a:lnTo>
                  <a:lnTo>
                    <a:pt x="2840" y="3866"/>
                  </a:lnTo>
                  <a:lnTo>
                    <a:pt x="2845" y="3915"/>
                  </a:lnTo>
                  <a:lnTo>
                    <a:pt x="2849" y="3963"/>
                  </a:lnTo>
                  <a:lnTo>
                    <a:pt x="2853" y="4010"/>
                  </a:lnTo>
                  <a:lnTo>
                    <a:pt x="2855" y="4055"/>
                  </a:lnTo>
                  <a:lnTo>
                    <a:pt x="2856" y="4097"/>
                  </a:lnTo>
                  <a:lnTo>
                    <a:pt x="2856" y="4110"/>
                  </a:lnTo>
                  <a:lnTo>
                    <a:pt x="2855" y="4118"/>
                  </a:lnTo>
                  <a:lnTo>
                    <a:pt x="2854" y="4126"/>
                  </a:lnTo>
                  <a:lnTo>
                    <a:pt x="2851" y="4130"/>
                  </a:lnTo>
                  <a:lnTo>
                    <a:pt x="2849" y="4136"/>
                  </a:lnTo>
                  <a:lnTo>
                    <a:pt x="2841" y="4145"/>
                  </a:lnTo>
                  <a:lnTo>
                    <a:pt x="2831" y="4158"/>
                  </a:lnTo>
                  <a:lnTo>
                    <a:pt x="2833" y="4200"/>
                  </a:lnTo>
                  <a:lnTo>
                    <a:pt x="2838" y="4242"/>
                  </a:lnTo>
                  <a:lnTo>
                    <a:pt x="2843" y="4285"/>
                  </a:lnTo>
                  <a:lnTo>
                    <a:pt x="2850" y="4328"/>
                  </a:lnTo>
                  <a:lnTo>
                    <a:pt x="2857" y="4374"/>
                  </a:lnTo>
                  <a:lnTo>
                    <a:pt x="2863" y="4421"/>
                  </a:lnTo>
                  <a:lnTo>
                    <a:pt x="2865" y="4446"/>
                  </a:lnTo>
                  <a:lnTo>
                    <a:pt x="2866" y="4471"/>
                  </a:lnTo>
                  <a:lnTo>
                    <a:pt x="2867" y="4497"/>
                  </a:lnTo>
                  <a:lnTo>
                    <a:pt x="2867" y="4523"/>
                  </a:lnTo>
                  <a:lnTo>
                    <a:pt x="2867" y="4571"/>
                  </a:lnTo>
                  <a:lnTo>
                    <a:pt x="2867" y="4621"/>
                  </a:lnTo>
                  <a:lnTo>
                    <a:pt x="2866" y="4671"/>
                  </a:lnTo>
                  <a:lnTo>
                    <a:pt x="2866" y="4721"/>
                  </a:lnTo>
                  <a:lnTo>
                    <a:pt x="2867" y="4771"/>
                  </a:lnTo>
                  <a:lnTo>
                    <a:pt x="2869" y="4818"/>
                  </a:lnTo>
                  <a:lnTo>
                    <a:pt x="2872" y="4863"/>
                  </a:lnTo>
                  <a:lnTo>
                    <a:pt x="2878" y="4904"/>
                  </a:lnTo>
                  <a:lnTo>
                    <a:pt x="2881" y="4932"/>
                  </a:lnTo>
                  <a:lnTo>
                    <a:pt x="2882" y="4966"/>
                  </a:lnTo>
                  <a:lnTo>
                    <a:pt x="2883" y="5006"/>
                  </a:lnTo>
                  <a:lnTo>
                    <a:pt x="2885" y="5052"/>
                  </a:lnTo>
                  <a:lnTo>
                    <a:pt x="2883" y="5154"/>
                  </a:lnTo>
                  <a:lnTo>
                    <a:pt x="2880" y="5268"/>
                  </a:lnTo>
                  <a:lnTo>
                    <a:pt x="2877" y="5382"/>
                  </a:lnTo>
                  <a:lnTo>
                    <a:pt x="2872" y="5493"/>
                  </a:lnTo>
                  <a:lnTo>
                    <a:pt x="2869" y="5591"/>
                  </a:lnTo>
                  <a:lnTo>
                    <a:pt x="2867" y="5670"/>
                  </a:lnTo>
                  <a:lnTo>
                    <a:pt x="2867" y="5745"/>
                  </a:lnTo>
                  <a:lnTo>
                    <a:pt x="2866" y="5840"/>
                  </a:lnTo>
                  <a:lnTo>
                    <a:pt x="2865" y="5946"/>
                  </a:lnTo>
                  <a:lnTo>
                    <a:pt x="2862" y="6058"/>
                  </a:lnTo>
                  <a:lnTo>
                    <a:pt x="2858" y="6169"/>
                  </a:lnTo>
                  <a:lnTo>
                    <a:pt x="2853" y="6272"/>
                  </a:lnTo>
                  <a:lnTo>
                    <a:pt x="2849" y="6319"/>
                  </a:lnTo>
                  <a:lnTo>
                    <a:pt x="2846" y="6362"/>
                  </a:lnTo>
                  <a:lnTo>
                    <a:pt x="2841" y="6399"/>
                  </a:lnTo>
                  <a:lnTo>
                    <a:pt x="2837" y="6431"/>
                  </a:lnTo>
                  <a:lnTo>
                    <a:pt x="2831" y="6464"/>
                  </a:lnTo>
                  <a:lnTo>
                    <a:pt x="2826" y="6509"/>
                  </a:lnTo>
                  <a:lnTo>
                    <a:pt x="2823" y="6559"/>
                  </a:lnTo>
                  <a:lnTo>
                    <a:pt x="2818" y="6613"/>
                  </a:lnTo>
                  <a:lnTo>
                    <a:pt x="2815" y="6666"/>
                  </a:lnTo>
                  <a:lnTo>
                    <a:pt x="2811" y="6716"/>
                  </a:lnTo>
                  <a:lnTo>
                    <a:pt x="2809" y="6759"/>
                  </a:lnTo>
                  <a:lnTo>
                    <a:pt x="2807" y="6792"/>
                  </a:lnTo>
                  <a:lnTo>
                    <a:pt x="2805" y="6833"/>
                  </a:lnTo>
                  <a:lnTo>
                    <a:pt x="2802" y="6868"/>
                  </a:lnTo>
                  <a:lnTo>
                    <a:pt x="2802" y="6896"/>
                  </a:lnTo>
                  <a:lnTo>
                    <a:pt x="2801" y="6919"/>
                  </a:lnTo>
                  <a:lnTo>
                    <a:pt x="2801" y="6951"/>
                  </a:lnTo>
                  <a:lnTo>
                    <a:pt x="2799" y="6973"/>
                  </a:lnTo>
                  <a:lnTo>
                    <a:pt x="2797" y="6982"/>
                  </a:lnTo>
                  <a:lnTo>
                    <a:pt x="2793" y="6991"/>
                  </a:lnTo>
                  <a:lnTo>
                    <a:pt x="2787" y="7001"/>
                  </a:lnTo>
                  <a:lnTo>
                    <a:pt x="2779" y="7013"/>
                  </a:lnTo>
                  <a:lnTo>
                    <a:pt x="2757" y="7046"/>
                  </a:lnTo>
                  <a:lnTo>
                    <a:pt x="2721" y="7096"/>
                  </a:lnTo>
                  <a:lnTo>
                    <a:pt x="2753" y="7111"/>
                  </a:lnTo>
                  <a:lnTo>
                    <a:pt x="2774" y="7121"/>
                  </a:lnTo>
                  <a:lnTo>
                    <a:pt x="2781" y="7125"/>
                  </a:lnTo>
                  <a:lnTo>
                    <a:pt x="2786" y="7128"/>
                  </a:lnTo>
                  <a:lnTo>
                    <a:pt x="2791" y="7132"/>
                  </a:lnTo>
                  <a:lnTo>
                    <a:pt x="2795" y="7136"/>
                  </a:lnTo>
                  <a:lnTo>
                    <a:pt x="2801" y="7147"/>
                  </a:lnTo>
                  <a:lnTo>
                    <a:pt x="2809" y="7163"/>
                  </a:lnTo>
                  <a:lnTo>
                    <a:pt x="2819" y="7188"/>
                  </a:lnTo>
                  <a:lnTo>
                    <a:pt x="2838" y="7224"/>
                  </a:lnTo>
                  <a:lnTo>
                    <a:pt x="2848" y="7241"/>
                  </a:lnTo>
                  <a:lnTo>
                    <a:pt x="2861" y="7260"/>
                  </a:lnTo>
                  <a:lnTo>
                    <a:pt x="2874" y="7277"/>
                  </a:lnTo>
                  <a:lnTo>
                    <a:pt x="2891" y="7294"/>
                  </a:lnTo>
                  <a:lnTo>
                    <a:pt x="2909" y="7310"/>
                  </a:lnTo>
                  <a:lnTo>
                    <a:pt x="2926" y="7324"/>
                  </a:lnTo>
                  <a:lnTo>
                    <a:pt x="2944" y="7336"/>
                  </a:lnTo>
                  <a:lnTo>
                    <a:pt x="2961" y="7345"/>
                  </a:lnTo>
                  <a:lnTo>
                    <a:pt x="3006" y="7367"/>
                  </a:lnTo>
                  <a:lnTo>
                    <a:pt x="3046" y="7387"/>
                  </a:lnTo>
                  <a:lnTo>
                    <a:pt x="3084" y="7406"/>
                  </a:lnTo>
                  <a:lnTo>
                    <a:pt x="3124" y="7427"/>
                  </a:lnTo>
                  <a:lnTo>
                    <a:pt x="3145" y="7438"/>
                  </a:lnTo>
                  <a:lnTo>
                    <a:pt x="3167" y="7453"/>
                  </a:lnTo>
                  <a:lnTo>
                    <a:pt x="3189" y="7469"/>
                  </a:lnTo>
                  <a:lnTo>
                    <a:pt x="3208" y="7485"/>
                  </a:lnTo>
                  <a:lnTo>
                    <a:pt x="3241" y="7511"/>
                  </a:lnTo>
                  <a:lnTo>
                    <a:pt x="3258" y="7524"/>
                  </a:lnTo>
                  <a:lnTo>
                    <a:pt x="3257" y="7532"/>
                  </a:lnTo>
                  <a:lnTo>
                    <a:pt x="3255" y="7539"/>
                  </a:lnTo>
                  <a:lnTo>
                    <a:pt x="3253" y="7547"/>
                  </a:lnTo>
                  <a:lnTo>
                    <a:pt x="3248" y="7553"/>
                  </a:lnTo>
                  <a:lnTo>
                    <a:pt x="3244" y="7560"/>
                  </a:lnTo>
                  <a:lnTo>
                    <a:pt x="3239" y="7566"/>
                  </a:lnTo>
                  <a:lnTo>
                    <a:pt x="3233" y="7572"/>
                  </a:lnTo>
                  <a:lnTo>
                    <a:pt x="3226" y="7577"/>
                  </a:lnTo>
                  <a:lnTo>
                    <a:pt x="3212" y="7588"/>
                  </a:lnTo>
                  <a:lnTo>
                    <a:pt x="3196" y="7597"/>
                  </a:lnTo>
                  <a:lnTo>
                    <a:pt x="3177" y="7604"/>
                  </a:lnTo>
                  <a:lnTo>
                    <a:pt x="3158" y="7611"/>
                  </a:lnTo>
                  <a:lnTo>
                    <a:pt x="3136" y="7616"/>
                  </a:lnTo>
                  <a:lnTo>
                    <a:pt x="3116" y="7622"/>
                  </a:lnTo>
                  <a:lnTo>
                    <a:pt x="3094" y="7625"/>
                  </a:lnTo>
                  <a:lnTo>
                    <a:pt x="3071" y="7629"/>
                  </a:lnTo>
                  <a:lnTo>
                    <a:pt x="3049" y="7631"/>
                  </a:lnTo>
                  <a:lnTo>
                    <a:pt x="3029" y="7632"/>
                  </a:lnTo>
                  <a:lnTo>
                    <a:pt x="3008" y="7633"/>
                  </a:lnTo>
                  <a:lnTo>
                    <a:pt x="2990" y="7633"/>
                  </a:lnTo>
                  <a:lnTo>
                    <a:pt x="2949" y="7632"/>
                  </a:lnTo>
                  <a:lnTo>
                    <a:pt x="2907" y="7630"/>
                  </a:lnTo>
                  <a:lnTo>
                    <a:pt x="2865" y="7624"/>
                  </a:lnTo>
                  <a:lnTo>
                    <a:pt x="2825" y="7617"/>
                  </a:lnTo>
                  <a:lnTo>
                    <a:pt x="2806" y="7614"/>
                  </a:lnTo>
                  <a:lnTo>
                    <a:pt x="2786" y="7608"/>
                  </a:lnTo>
                  <a:lnTo>
                    <a:pt x="2768" y="7604"/>
                  </a:lnTo>
                  <a:lnTo>
                    <a:pt x="2751" y="7598"/>
                  </a:lnTo>
                  <a:lnTo>
                    <a:pt x="2734" y="7591"/>
                  </a:lnTo>
                  <a:lnTo>
                    <a:pt x="2718" y="7584"/>
                  </a:lnTo>
                  <a:lnTo>
                    <a:pt x="2703" y="7576"/>
                  </a:lnTo>
                  <a:lnTo>
                    <a:pt x="2690" y="7567"/>
                  </a:lnTo>
                  <a:lnTo>
                    <a:pt x="2665" y="7551"/>
                  </a:lnTo>
                  <a:lnTo>
                    <a:pt x="2644" y="7537"/>
                  </a:lnTo>
                  <a:lnTo>
                    <a:pt x="2626" y="7527"/>
                  </a:lnTo>
                  <a:lnTo>
                    <a:pt x="2611" y="7518"/>
                  </a:lnTo>
                  <a:lnTo>
                    <a:pt x="2598" y="7512"/>
                  </a:lnTo>
                  <a:lnTo>
                    <a:pt x="2586" y="7508"/>
                  </a:lnTo>
                  <a:lnTo>
                    <a:pt x="2575" y="7505"/>
                  </a:lnTo>
                  <a:lnTo>
                    <a:pt x="2563" y="7503"/>
                  </a:lnTo>
                  <a:lnTo>
                    <a:pt x="2539" y="7504"/>
                  </a:lnTo>
                  <a:lnTo>
                    <a:pt x="2507" y="7507"/>
                  </a:lnTo>
                  <a:lnTo>
                    <a:pt x="2488" y="7509"/>
                  </a:lnTo>
                  <a:lnTo>
                    <a:pt x="2464" y="7510"/>
                  </a:lnTo>
                  <a:lnTo>
                    <a:pt x="2436" y="7511"/>
                  </a:lnTo>
                  <a:lnTo>
                    <a:pt x="2404" y="7511"/>
                  </a:lnTo>
                  <a:lnTo>
                    <a:pt x="2369" y="7511"/>
                  </a:lnTo>
                  <a:lnTo>
                    <a:pt x="2338" y="7510"/>
                  </a:lnTo>
                  <a:lnTo>
                    <a:pt x="2311" y="7507"/>
                  </a:lnTo>
                  <a:lnTo>
                    <a:pt x="2285" y="7502"/>
                  </a:lnTo>
                  <a:lnTo>
                    <a:pt x="2274" y="7500"/>
                  </a:lnTo>
                  <a:lnTo>
                    <a:pt x="2263" y="7496"/>
                  </a:lnTo>
                  <a:lnTo>
                    <a:pt x="2251" y="7492"/>
                  </a:lnTo>
                  <a:lnTo>
                    <a:pt x="2241" y="7487"/>
                  </a:lnTo>
                  <a:lnTo>
                    <a:pt x="2219" y="7477"/>
                  </a:lnTo>
                  <a:lnTo>
                    <a:pt x="2197" y="7463"/>
                  </a:lnTo>
                  <a:lnTo>
                    <a:pt x="2197" y="7341"/>
                  </a:lnTo>
                  <a:lnTo>
                    <a:pt x="2171" y="7305"/>
                  </a:lnTo>
                  <a:lnTo>
                    <a:pt x="2188" y="6889"/>
                  </a:lnTo>
                  <a:lnTo>
                    <a:pt x="2185" y="6646"/>
                  </a:lnTo>
                  <a:lnTo>
                    <a:pt x="2149" y="5902"/>
                  </a:lnTo>
                  <a:lnTo>
                    <a:pt x="2136" y="5902"/>
                  </a:lnTo>
                  <a:lnTo>
                    <a:pt x="1932" y="7241"/>
                  </a:lnTo>
                  <a:lnTo>
                    <a:pt x="1941" y="7268"/>
                  </a:lnTo>
                  <a:lnTo>
                    <a:pt x="1961" y="7437"/>
                  </a:lnTo>
                  <a:lnTo>
                    <a:pt x="1953" y="7511"/>
                  </a:lnTo>
                  <a:lnTo>
                    <a:pt x="1957" y="7513"/>
                  </a:lnTo>
                  <a:lnTo>
                    <a:pt x="1964" y="7519"/>
                  </a:lnTo>
                  <a:lnTo>
                    <a:pt x="1973" y="7526"/>
                  </a:lnTo>
                  <a:lnTo>
                    <a:pt x="1984" y="7535"/>
                  </a:lnTo>
                  <a:lnTo>
                    <a:pt x="2008" y="7558"/>
                  </a:lnTo>
                  <a:lnTo>
                    <a:pt x="2034" y="7584"/>
                  </a:lnTo>
                  <a:lnTo>
                    <a:pt x="2083" y="7637"/>
                  </a:lnTo>
                  <a:lnTo>
                    <a:pt x="2112" y="7670"/>
                  </a:lnTo>
                  <a:lnTo>
                    <a:pt x="2131" y="7693"/>
                  </a:lnTo>
                  <a:lnTo>
                    <a:pt x="2149" y="7712"/>
                  </a:lnTo>
                  <a:lnTo>
                    <a:pt x="2159" y="7723"/>
                  </a:lnTo>
                  <a:lnTo>
                    <a:pt x="2168" y="7732"/>
                  </a:lnTo>
                  <a:lnTo>
                    <a:pt x="2177" y="7743"/>
                  </a:lnTo>
                  <a:lnTo>
                    <a:pt x="2185" y="7755"/>
                  </a:lnTo>
                  <a:lnTo>
                    <a:pt x="2194" y="7768"/>
                  </a:lnTo>
                  <a:lnTo>
                    <a:pt x="2201" y="7781"/>
                  </a:lnTo>
                  <a:lnTo>
                    <a:pt x="2205" y="7792"/>
                  </a:lnTo>
                  <a:lnTo>
                    <a:pt x="2209" y="7803"/>
                  </a:lnTo>
                  <a:lnTo>
                    <a:pt x="2213" y="7814"/>
                  </a:lnTo>
                  <a:lnTo>
                    <a:pt x="2218" y="7825"/>
                  </a:lnTo>
                  <a:lnTo>
                    <a:pt x="2225" y="7838"/>
                  </a:lnTo>
                  <a:lnTo>
                    <a:pt x="2234" y="7853"/>
                  </a:lnTo>
                  <a:lnTo>
                    <a:pt x="2225" y="7863"/>
                  </a:lnTo>
                  <a:lnTo>
                    <a:pt x="2215" y="7873"/>
                  </a:lnTo>
                  <a:lnTo>
                    <a:pt x="2202" y="7881"/>
                  </a:lnTo>
                  <a:lnTo>
                    <a:pt x="2188" y="7889"/>
                  </a:lnTo>
                  <a:lnTo>
                    <a:pt x="2173" y="7896"/>
                  </a:lnTo>
                  <a:lnTo>
                    <a:pt x="2156" y="7902"/>
                  </a:lnTo>
                  <a:lnTo>
                    <a:pt x="2139" y="7908"/>
                  </a:lnTo>
                  <a:lnTo>
                    <a:pt x="2121" y="7912"/>
                  </a:lnTo>
                  <a:lnTo>
                    <a:pt x="2101" y="7916"/>
                  </a:lnTo>
                  <a:lnTo>
                    <a:pt x="2082" y="7919"/>
                  </a:lnTo>
                  <a:lnTo>
                    <a:pt x="2062" y="7921"/>
                  </a:lnTo>
                  <a:lnTo>
                    <a:pt x="2043" y="7923"/>
                  </a:lnTo>
                  <a:lnTo>
                    <a:pt x="2003" y="7925"/>
                  </a:lnTo>
                  <a:lnTo>
                    <a:pt x="1965" y="7926"/>
                  </a:lnTo>
                  <a:lnTo>
                    <a:pt x="1941" y="7926"/>
                  </a:lnTo>
                  <a:lnTo>
                    <a:pt x="1909" y="7925"/>
                  </a:lnTo>
                  <a:lnTo>
                    <a:pt x="1878" y="7924"/>
                  </a:lnTo>
                  <a:lnTo>
                    <a:pt x="1848" y="7920"/>
                  </a:lnTo>
                  <a:lnTo>
                    <a:pt x="1817" y="7916"/>
                  </a:lnTo>
                  <a:lnTo>
                    <a:pt x="1786" y="7910"/>
                  </a:lnTo>
                  <a:lnTo>
                    <a:pt x="1757" y="7903"/>
                  </a:lnTo>
                  <a:lnTo>
                    <a:pt x="1729" y="7894"/>
                  </a:lnTo>
                  <a:lnTo>
                    <a:pt x="1701" y="7884"/>
                  </a:lnTo>
                  <a:lnTo>
                    <a:pt x="1676" y="7872"/>
                  </a:lnTo>
                  <a:lnTo>
                    <a:pt x="1652" y="7859"/>
                  </a:lnTo>
                  <a:lnTo>
                    <a:pt x="1642" y="7852"/>
                  </a:lnTo>
                  <a:lnTo>
                    <a:pt x="1630" y="7844"/>
                  </a:lnTo>
                  <a:lnTo>
                    <a:pt x="1621" y="7836"/>
                  </a:lnTo>
                  <a:lnTo>
                    <a:pt x="1612" y="7828"/>
                  </a:lnTo>
                  <a:lnTo>
                    <a:pt x="1603" y="7819"/>
                  </a:lnTo>
                  <a:lnTo>
                    <a:pt x="1595" y="7808"/>
                  </a:lnTo>
                  <a:lnTo>
                    <a:pt x="1588" y="7799"/>
                  </a:lnTo>
                  <a:lnTo>
                    <a:pt x="1581" y="7789"/>
                  </a:lnTo>
                  <a:lnTo>
                    <a:pt x="1575" y="7779"/>
                  </a:lnTo>
                  <a:lnTo>
                    <a:pt x="1570" y="7767"/>
                  </a:lnTo>
                  <a:lnTo>
                    <a:pt x="1566" y="7756"/>
                  </a:lnTo>
                  <a:lnTo>
                    <a:pt x="1563" y="7743"/>
                  </a:lnTo>
                  <a:lnTo>
                    <a:pt x="1526" y="7743"/>
                  </a:lnTo>
                  <a:lnTo>
                    <a:pt x="1517" y="7743"/>
                  </a:lnTo>
                  <a:lnTo>
                    <a:pt x="1508" y="7741"/>
                  </a:lnTo>
                  <a:lnTo>
                    <a:pt x="1500" y="7740"/>
                  </a:lnTo>
                  <a:lnTo>
                    <a:pt x="1491" y="7736"/>
                  </a:lnTo>
                  <a:lnTo>
                    <a:pt x="1475" y="7729"/>
                  </a:lnTo>
                  <a:lnTo>
                    <a:pt x="1459" y="7720"/>
                  </a:lnTo>
                  <a:lnTo>
                    <a:pt x="1430" y="7701"/>
                  </a:lnTo>
                  <a:lnTo>
                    <a:pt x="1404" y="7683"/>
                  </a:lnTo>
                  <a:lnTo>
                    <a:pt x="1404" y="7624"/>
                  </a:lnTo>
                  <a:lnTo>
                    <a:pt x="1402" y="7569"/>
                  </a:lnTo>
                  <a:lnTo>
                    <a:pt x="1398" y="7518"/>
                  </a:lnTo>
                  <a:lnTo>
                    <a:pt x="1394" y="7468"/>
                  </a:lnTo>
                  <a:lnTo>
                    <a:pt x="1388" y="7419"/>
                  </a:lnTo>
                  <a:lnTo>
                    <a:pt x="1381" y="7371"/>
                  </a:lnTo>
                  <a:lnTo>
                    <a:pt x="1372" y="7321"/>
                  </a:lnTo>
                  <a:lnTo>
                    <a:pt x="1362" y="7272"/>
                  </a:lnTo>
                  <a:lnTo>
                    <a:pt x="1351" y="7219"/>
                  </a:lnTo>
                  <a:lnTo>
                    <a:pt x="1343" y="7168"/>
                  </a:lnTo>
                  <a:lnTo>
                    <a:pt x="1338" y="7120"/>
                  </a:lnTo>
                  <a:lnTo>
                    <a:pt x="1334" y="7075"/>
                  </a:lnTo>
                  <a:lnTo>
                    <a:pt x="1332" y="7025"/>
                  </a:lnTo>
                  <a:lnTo>
                    <a:pt x="1331" y="6974"/>
                  </a:lnTo>
                  <a:lnTo>
                    <a:pt x="1331" y="6917"/>
                  </a:lnTo>
                  <a:lnTo>
                    <a:pt x="1331" y="6853"/>
                  </a:lnTo>
                  <a:lnTo>
                    <a:pt x="1331" y="6801"/>
                  </a:lnTo>
                  <a:lnTo>
                    <a:pt x="1331" y="6750"/>
                  </a:lnTo>
                  <a:lnTo>
                    <a:pt x="1331" y="6696"/>
                  </a:lnTo>
                  <a:lnTo>
                    <a:pt x="1331" y="6641"/>
                  </a:lnTo>
                  <a:lnTo>
                    <a:pt x="1331" y="6586"/>
                  </a:lnTo>
                  <a:lnTo>
                    <a:pt x="1330" y="6530"/>
                  </a:lnTo>
                  <a:lnTo>
                    <a:pt x="1330" y="6474"/>
                  </a:lnTo>
                  <a:lnTo>
                    <a:pt x="1330" y="6418"/>
                  </a:lnTo>
                  <a:lnTo>
                    <a:pt x="1328" y="6361"/>
                  </a:lnTo>
                  <a:lnTo>
                    <a:pt x="1327" y="6305"/>
                  </a:lnTo>
                  <a:lnTo>
                    <a:pt x="1326" y="6248"/>
                  </a:lnTo>
                  <a:lnTo>
                    <a:pt x="1325" y="6192"/>
                  </a:lnTo>
                  <a:lnTo>
                    <a:pt x="1324" y="6137"/>
                  </a:lnTo>
                  <a:lnTo>
                    <a:pt x="1323" y="6082"/>
                  </a:lnTo>
                  <a:lnTo>
                    <a:pt x="1322" y="6028"/>
                  </a:lnTo>
                  <a:lnTo>
                    <a:pt x="1319" y="5975"/>
                  </a:lnTo>
                  <a:lnTo>
                    <a:pt x="1317" y="5924"/>
                  </a:lnTo>
                  <a:lnTo>
                    <a:pt x="1314" y="5872"/>
                  </a:lnTo>
                  <a:lnTo>
                    <a:pt x="1311" y="5820"/>
                  </a:lnTo>
                  <a:lnTo>
                    <a:pt x="1310" y="5767"/>
                  </a:lnTo>
                  <a:lnTo>
                    <a:pt x="1309" y="5714"/>
                  </a:lnTo>
                  <a:lnTo>
                    <a:pt x="1311" y="5660"/>
                  </a:lnTo>
                  <a:lnTo>
                    <a:pt x="1312" y="5633"/>
                  </a:lnTo>
                  <a:lnTo>
                    <a:pt x="1315" y="5606"/>
                  </a:lnTo>
                  <a:lnTo>
                    <a:pt x="1317" y="5578"/>
                  </a:lnTo>
                  <a:lnTo>
                    <a:pt x="1322" y="5551"/>
                  </a:lnTo>
                  <a:lnTo>
                    <a:pt x="1327" y="5517"/>
                  </a:lnTo>
                  <a:lnTo>
                    <a:pt x="1335" y="5471"/>
                  </a:lnTo>
                  <a:lnTo>
                    <a:pt x="1344" y="5416"/>
                  </a:lnTo>
                  <a:lnTo>
                    <a:pt x="1355" y="5359"/>
                  </a:lnTo>
                  <a:lnTo>
                    <a:pt x="1363" y="5302"/>
                  </a:lnTo>
                  <a:lnTo>
                    <a:pt x="1370" y="5249"/>
                  </a:lnTo>
                  <a:lnTo>
                    <a:pt x="1372" y="5226"/>
                  </a:lnTo>
                  <a:lnTo>
                    <a:pt x="1373" y="5207"/>
                  </a:lnTo>
                  <a:lnTo>
                    <a:pt x="1374" y="5190"/>
                  </a:lnTo>
                  <a:lnTo>
                    <a:pt x="1373" y="5178"/>
                  </a:lnTo>
                  <a:lnTo>
                    <a:pt x="1365" y="5132"/>
                  </a:lnTo>
                  <a:lnTo>
                    <a:pt x="1358" y="5085"/>
                  </a:lnTo>
                  <a:lnTo>
                    <a:pt x="1351" y="5036"/>
                  </a:lnTo>
                  <a:lnTo>
                    <a:pt x="1346" y="4985"/>
                  </a:lnTo>
                  <a:lnTo>
                    <a:pt x="1340" y="4934"/>
                  </a:lnTo>
                  <a:lnTo>
                    <a:pt x="1334" y="4881"/>
                  </a:lnTo>
                  <a:lnTo>
                    <a:pt x="1330" y="4829"/>
                  </a:lnTo>
                  <a:lnTo>
                    <a:pt x="1325" y="4775"/>
                  </a:lnTo>
                  <a:lnTo>
                    <a:pt x="1320" y="4721"/>
                  </a:lnTo>
                  <a:lnTo>
                    <a:pt x="1317" y="4667"/>
                  </a:lnTo>
                  <a:lnTo>
                    <a:pt x="1314" y="4614"/>
                  </a:lnTo>
                  <a:lnTo>
                    <a:pt x="1311" y="4560"/>
                  </a:lnTo>
                  <a:lnTo>
                    <a:pt x="1309" y="4507"/>
                  </a:lnTo>
                  <a:lnTo>
                    <a:pt x="1308" y="4455"/>
                  </a:lnTo>
                  <a:lnTo>
                    <a:pt x="1307" y="4403"/>
                  </a:lnTo>
                  <a:lnTo>
                    <a:pt x="1307" y="4353"/>
                  </a:lnTo>
                  <a:lnTo>
                    <a:pt x="1280" y="4318"/>
                  </a:lnTo>
                  <a:lnTo>
                    <a:pt x="1258" y="3523"/>
                  </a:lnTo>
                  <a:lnTo>
                    <a:pt x="1245" y="3414"/>
                  </a:lnTo>
                  <a:lnTo>
                    <a:pt x="1244" y="3361"/>
                  </a:lnTo>
                  <a:lnTo>
                    <a:pt x="1239" y="3314"/>
                  </a:lnTo>
                  <a:lnTo>
                    <a:pt x="1232" y="3274"/>
                  </a:lnTo>
                  <a:lnTo>
                    <a:pt x="1223" y="3239"/>
                  </a:lnTo>
                  <a:lnTo>
                    <a:pt x="1211" y="3209"/>
                  </a:lnTo>
                  <a:lnTo>
                    <a:pt x="1197" y="3184"/>
                  </a:lnTo>
                  <a:lnTo>
                    <a:pt x="1181" y="3163"/>
                  </a:lnTo>
                  <a:lnTo>
                    <a:pt x="1164" y="3146"/>
                  </a:lnTo>
                  <a:lnTo>
                    <a:pt x="1144" y="3134"/>
                  </a:lnTo>
                  <a:lnTo>
                    <a:pt x="1124" y="3123"/>
                  </a:lnTo>
                  <a:lnTo>
                    <a:pt x="1102" y="3117"/>
                  </a:lnTo>
                  <a:lnTo>
                    <a:pt x="1079" y="3113"/>
                  </a:lnTo>
                  <a:lnTo>
                    <a:pt x="1056" y="3111"/>
                  </a:lnTo>
                  <a:lnTo>
                    <a:pt x="1032" y="3111"/>
                  </a:lnTo>
                  <a:lnTo>
                    <a:pt x="1007" y="3112"/>
                  </a:lnTo>
                  <a:lnTo>
                    <a:pt x="983" y="3115"/>
                  </a:lnTo>
                  <a:lnTo>
                    <a:pt x="934" y="3122"/>
                  </a:lnTo>
                  <a:lnTo>
                    <a:pt x="885" y="3129"/>
                  </a:lnTo>
                  <a:lnTo>
                    <a:pt x="862" y="3131"/>
                  </a:lnTo>
                  <a:lnTo>
                    <a:pt x="840" y="3133"/>
                  </a:lnTo>
                  <a:lnTo>
                    <a:pt x="818" y="3133"/>
                  </a:lnTo>
                  <a:lnTo>
                    <a:pt x="799" y="3130"/>
                  </a:lnTo>
                  <a:lnTo>
                    <a:pt x="781" y="3127"/>
                  </a:lnTo>
                  <a:lnTo>
                    <a:pt x="765" y="3120"/>
                  </a:lnTo>
                  <a:lnTo>
                    <a:pt x="750" y="3110"/>
                  </a:lnTo>
                  <a:lnTo>
                    <a:pt x="736" y="3096"/>
                  </a:lnTo>
                  <a:lnTo>
                    <a:pt x="726" y="3080"/>
                  </a:lnTo>
                  <a:lnTo>
                    <a:pt x="718" y="3058"/>
                  </a:lnTo>
                  <a:lnTo>
                    <a:pt x="712" y="3033"/>
                  </a:lnTo>
                  <a:lnTo>
                    <a:pt x="710" y="3003"/>
                  </a:lnTo>
                  <a:lnTo>
                    <a:pt x="696" y="2981"/>
                  </a:lnTo>
                  <a:lnTo>
                    <a:pt x="679" y="2949"/>
                  </a:lnTo>
                  <a:lnTo>
                    <a:pt x="660" y="2911"/>
                  </a:lnTo>
                  <a:lnTo>
                    <a:pt x="638" y="2869"/>
                  </a:lnTo>
                  <a:lnTo>
                    <a:pt x="616" y="2826"/>
                  </a:lnTo>
                  <a:lnTo>
                    <a:pt x="596" y="2786"/>
                  </a:lnTo>
                  <a:lnTo>
                    <a:pt x="578" y="2751"/>
                  </a:lnTo>
                  <a:lnTo>
                    <a:pt x="566" y="2724"/>
                  </a:lnTo>
                  <a:lnTo>
                    <a:pt x="562" y="2716"/>
                  </a:lnTo>
                  <a:lnTo>
                    <a:pt x="560" y="2707"/>
                  </a:lnTo>
                  <a:lnTo>
                    <a:pt x="558" y="2698"/>
                  </a:lnTo>
                  <a:lnTo>
                    <a:pt x="556" y="2687"/>
                  </a:lnTo>
                  <a:lnTo>
                    <a:pt x="552" y="2663"/>
                  </a:lnTo>
                  <a:lnTo>
                    <a:pt x="551" y="26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kern="0">
                <a:solidFill>
                  <a:srgbClr val="FCFCFC">
                    <a:lumMod val="7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42288" y="4267203"/>
              <a:ext cx="174625" cy="617538"/>
            </a:xfrm>
            <a:custGeom>
              <a:avLst/>
              <a:gdLst/>
              <a:ahLst/>
              <a:cxnLst>
                <a:cxn ang="0">
                  <a:pos x="0" y="13"/>
                </a:cxn>
                <a:cxn ang="0">
                  <a:pos x="314" y="1985"/>
                </a:cxn>
                <a:cxn ang="0">
                  <a:pos x="578" y="2338"/>
                </a:cxn>
                <a:cxn ang="0">
                  <a:pos x="664" y="2029"/>
                </a:cxn>
                <a:cxn ang="0">
                  <a:pos x="100" y="0"/>
                </a:cxn>
                <a:cxn ang="0">
                  <a:pos x="0" y="13"/>
                </a:cxn>
              </a:cxnLst>
              <a:rect l="0" t="0" r="r" b="b"/>
              <a:pathLst>
                <a:path w="664" h="2338">
                  <a:moveTo>
                    <a:pt x="0" y="13"/>
                  </a:moveTo>
                  <a:lnTo>
                    <a:pt x="314" y="1985"/>
                  </a:lnTo>
                  <a:lnTo>
                    <a:pt x="578" y="2338"/>
                  </a:lnTo>
                  <a:lnTo>
                    <a:pt x="664" y="2029"/>
                  </a:lnTo>
                  <a:lnTo>
                    <a:pt x="100" y="0"/>
                  </a:lnTo>
                  <a:lnTo>
                    <a:pt x="0" y="1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kern="0">
                <a:solidFill>
                  <a:srgbClr val="FCFCFC">
                    <a:lumMod val="7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826624" y="3644955"/>
              <a:ext cx="136128" cy="206645"/>
            </a:xfrm>
            <a:custGeom>
              <a:avLst/>
              <a:gdLst>
                <a:gd name="T0" fmla="*/ 1601 w 2272"/>
                <a:gd name="T1" fmla="*/ 3242 h 3448"/>
                <a:gd name="T2" fmla="*/ 1621 w 2272"/>
                <a:gd name="T3" fmla="*/ 3304 h 3448"/>
                <a:gd name="T4" fmla="*/ 1567 w 2272"/>
                <a:gd name="T5" fmla="*/ 3343 h 3448"/>
                <a:gd name="T6" fmla="*/ 1376 w 2272"/>
                <a:gd name="T7" fmla="*/ 3409 h 3448"/>
                <a:gd name="T8" fmla="*/ 1294 w 2272"/>
                <a:gd name="T9" fmla="*/ 3448 h 3448"/>
                <a:gd name="T10" fmla="*/ 912 w 2272"/>
                <a:gd name="T11" fmla="*/ 3425 h 3448"/>
                <a:gd name="T12" fmla="*/ 872 w 2272"/>
                <a:gd name="T13" fmla="*/ 3343 h 3448"/>
                <a:gd name="T14" fmla="*/ 658 w 2272"/>
                <a:gd name="T15" fmla="*/ 3320 h 3448"/>
                <a:gd name="T16" fmla="*/ 658 w 2272"/>
                <a:gd name="T17" fmla="*/ 3253 h 3448"/>
                <a:gd name="T18" fmla="*/ 704 w 2272"/>
                <a:gd name="T19" fmla="*/ 3027 h 3448"/>
                <a:gd name="T20" fmla="*/ 1614 w 2272"/>
                <a:gd name="T21" fmla="*/ 3050 h 3448"/>
                <a:gd name="T22" fmla="*/ 1614 w 2272"/>
                <a:gd name="T23" fmla="*/ 3117 h 3448"/>
                <a:gd name="T24" fmla="*/ 704 w 2272"/>
                <a:gd name="T25" fmla="*/ 3140 h 3448"/>
                <a:gd name="T26" fmla="*/ 651 w 2272"/>
                <a:gd name="T27" fmla="*/ 3101 h 3448"/>
                <a:gd name="T28" fmla="*/ 671 w 2272"/>
                <a:gd name="T29" fmla="*/ 3037 h 3448"/>
                <a:gd name="T30" fmla="*/ 1567 w 2272"/>
                <a:gd name="T31" fmla="*/ 2823 h 3448"/>
                <a:gd name="T32" fmla="*/ 1621 w 2272"/>
                <a:gd name="T33" fmla="*/ 2861 h 3448"/>
                <a:gd name="T34" fmla="*/ 1601 w 2272"/>
                <a:gd name="T35" fmla="*/ 2925 h 3448"/>
                <a:gd name="T36" fmla="*/ 686 w 2272"/>
                <a:gd name="T37" fmla="*/ 2933 h 3448"/>
                <a:gd name="T38" fmla="*/ 648 w 2272"/>
                <a:gd name="T39" fmla="*/ 2879 h 3448"/>
                <a:gd name="T40" fmla="*/ 686 w 2272"/>
                <a:gd name="T41" fmla="*/ 2826 h 3448"/>
                <a:gd name="T42" fmla="*/ 1303 w 2272"/>
                <a:gd name="T43" fmla="*/ 13 h 3448"/>
                <a:gd name="T44" fmla="*/ 1614 w 2272"/>
                <a:gd name="T45" fmla="*/ 106 h 3448"/>
                <a:gd name="T46" fmla="*/ 1881 w 2272"/>
                <a:gd name="T47" fmla="*/ 279 h 3448"/>
                <a:gd name="T48" fmla="*/ 2088 w 2272"/>
                <a:gd name="T49" fmla="*/ 518 h 3448"/>
                <a:gd name="T50" fmla="*/ 2223 w 2272"/>
                <a:gd name="T51" fmla="*/ 808 h 3448"/>
                <a:gd name="T52" fmla="*/ 2272 w 2272"/>
                <a:gd name="T53" fmla="*/ 1135 h 3448"/>
                <a:gd name="T54" fmla="*/ 2243 w 2272"/>
                <a:gd name="T55" fmla="*/ 1348 h 3448"/>
                <a:gd name="T56" fmla="*/ 2176 w 2272"/>
                <a:gd name="T57" fmla="*/ 1543 h 3448"/>
                <a:gd name="T58" fmla="*/ 2099 w 2272"/>
                <a:gd name="T59" fmla="*/ 1702 h 3448"/>
                <a:gd name="T60" fmla="*/ 2040 w 2272"/>
                <a:gd name="T61" fmla="*/ 1800 h 3448"/>
                <a:gd name="T62" fmla="*/ 1836 w 2272"/>
                <a:gd name="T63" fmla="*/ 2140 h 3448"/>
                <a:gd name="T64" fmla="*/ 1716 w 2272"/>
                <a:gd name="T65" fmla="*/ 2407 h 3448"/>
                <a:gd name="T66" fmla="*/ 1661 w 2272"/>
                <a:gd name="T67" fmla="*/ 2647 h 3448"/>
                <a:gd name="T68" fmla="*/ 1602 w 2272"/>
                <a:gd name="T69" fmla="*/ 2712 h 3448"/>
                <a:gd name="T70" fmla="*/ 708 w 2272"/>
                <a:gd name="T71" fmla="*/ 2719 h 3448"/>
                <a:gd name="T72" fmla="*/ 637 w 2272"/>
                <a:gd name="T73" fmla="*/ 2668 h 3448"/>
                <a:gd name="T74" fmla="*/ 595 w 2272"/>
                <a:gd name="T75" fmla="*/ 2487 h 3448"/>
                <a:gd name="T76" fmla="*/ 493 w 2272"/>
                <a:gd name="T77" fmla="*/ 2234 h 3448"/>
                <a:gd name="T78" fmla="*/ 351 w 2272"/>
                <a:gd name="T79" fmla="*/ 1991 h 3448"/>
                <a:gd name="T80" fmla="*/ 293 w 2272"/>
                <a:gd name="T81" fmla="*/ 1901 h 3448"/>
                <a:gd name="T82" fmla="*/ 249 w 2272"/>
                <a:gd name="T83" fmla="*/ 1831 h 3448"/>
                <a:gd name="T84" fmla="*/ 233 w 2272"/>
                <a:gd name="T85" fmla="*/ 1802 h 3448"/>
                <a:gd name="T86" fmla="*/ 173 w 2272"/>
                <a:gd name="T87" fmla="*/ 1703 h 3448"/>
                <a:gd name="T88" fmla="*/ 95 w 2272"/>
                <a:gd name="T89" fmla="*/ 1543 h 3448"/>
                <a:gd name="T90" fmla="*/ 28 w 2272"/>
                <a:gd name="T91" fmla="*/ 1348 h 3448"/>
                <a:gd name="T92" fmla="*/ 0 w 2272"/>
                <a:gd name="T93" fmla="*/ 1135 h 3448"/>
                <a:gd name="T94" fmla="*/ 48 w 2272"/>
                <a:gd name="T95" fmla="*/ 808 h 3448"/>
                <a:gd name="T96" fmla="*/ 183 w 2272"/>
                <a:gd name="T97" fmla="*/ 518 h 3448"/>
                <a:gd name="T98" fmla="*/ 391 w 2272"/>
                <a:gd name="T99" fmla="*/ 279 h 3448"/>
                <a:gd name="T100" fmla="*/ 657 w 2272"/>
                <a:gd name="T101" fmla="*/ 106 h 3448"/>
                <a:gd name="T102" fmla="*/ 968 w 2272"/>
                <a:gd name="T103" fmla="*/ 13 h 344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2272"/>
                <a:gd name="T157" fmla="*/ 0 h 3448"/>
                <a:gd name="T158" fmla="*/ 2272 w 2272"/>
                <a:gd name="T159" fmla="*/ 3448 h 344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2272" h="3448">
                  <a:moveTo>
                    <a:pt x="704" y="3230"/>
                  </a:moveTo>
                  <a:lnTo>
                    <a:pt x="1567" y="3230"/>
                  </a:lnTo>
                  <a:lnTo>
                    <a:pt x="1585" y="3233"/>
                  </a:lnTo>
                  <a:lnTo>
                    <a:pt x="1601" y="3242"/>
                  </a:lnTo>
                  <a:lnTo>
                    <a:pt x="1614" y="3253"/>
                  </a:lnTo>
                  <a:lnTo>
                    <a:pt x="1621" y="3269"/>
                  </a:lnTo>
                  <a:lnTo>
                    <a:pt x="1624" y="3287"/>
                  </a:lnTo>
                  <a:lnTo>
                    <a:pt x="1621" y="3304"/>
                  </a:lnTo>
                  <a:lnTo>
                    <a:pt x="1614" y="3320"/>
                  </a:lnTo>
                  <a:lnTo>
                    <a:pt x="1601" y="3333"/>
                  </a:lnTo>
                  <a:lnTo>
                    <a:pt x="1585" y="3340"/>
                  </a:lnTo>
                  <a:lnTo>
                    <a:pt x="1567" y="3343"/>
                  </a:lnTo>
                  <a:lnTo>
                    <a:pt x="1400" y="3343"/>
                  </a:lnTo>
                  <a:lnTo>
                    <a:pt x="1397" y="3367"/>
                  </a:lnTo>
                  <a:lnTo>
                    <a:pt x="1388" y="3389"/>
                  </a:lnTo>
                  <a:lnTo>
                    <a:pt x="1376" y="3409"/>
                  </a:lnTo>
                  <a:lnTo>
                    <a:pt x="1360" y="3425"/>
                  </a:lnTo>
                  <a:lnTo>
                    <a:pt x="1340" y="3438"/>
                  </a:lnTo>
                  <a:lnTo>
                    <a:pt x="1318" y="3445"/>
                  </a:lnTo>
                  <a:lnTo>
                    <a:pt x="1294" y="3448"/>
                  </a:lnTo>
                  <a:lnTo>
                    <a:pt x="978" y="3448"/>
                  </a:lnTo>
                  <a:lnTo>
                    <a:pt x="953" y="3445"/>
                  </a:lnTo>
                  <a:lnTo>
                    <a:pt x="931" y="3438"/>
                  </a:lnTo>
                  <a:lnTo>
                    <a:pt x="912" y="3425"/>
                  </a:lnTo>
                  <a:lnTo>
                    <a:pt x="896" y="3409"/>
                  </a:lnTo>
                  <a:lnTo>
                    <a:pt x="883" y="3389"/>
                  </a:lnTo>
                  <a:lnTo>
                    <a:pt x="875" y="3367"/>
                  </a:lnTo>
                  <a:lnTo>
                    <a:pt x="872" y="3343"/>
                  </a:lnTo>
                  <a:lnTo>
                    <a:pt x="704" y="3343"/>
                  </a:lnTo>
                  <a:lnTo>
                    <a:pt x="686" y="3340"/>
                  </a:lnTo>
                  <a:lnTo>
                    <a:pt x="671" y="3333"/>
                  </a:lnTo>
                  <a:lnTo>
                    <a:pt x="658" y="3320"/>
                  </a:lnTo>
                  <a:lnTo>
                    <a:pt x="651" y="3304"/>
                  </a:lnTo>
                  <a:lnTo>
                    <a:pt x="648" y="3287"/>
                  </a:lnTo>
                  <a:lnTo>
                    <a:pt x="651" y="3269"/>
                  </a:lnTo>
                  <a:lnTo>
                    <a:pt x="658" y="3253"/>
                  </a:lnTo>
                  <a:lnTo>
                    <a:pt x="671" y="3242"/>
                  </a:lnTo>
                  <a:lnTo>
                    <a:pt x="686" y="3233"/>
                  </a:lnTo>
                  <a:lnTo>
                    <a:pt x="704" y="3230"/>
                  </a:lnTo>
                  <a:close/>
                  <a:moveTo>
                    <a:pt x="704" y="3027"/>
                  </a:moveTo>
                  <a:lnTo>
                    <a:pt x="1567" y="3027"/>
                  </a:lnTo>
                  <a:lnTo>
                    <a:pt x="1585" y="3030"/>
                  </a:lnTo>
                  <a:lnTo>
                    <a:pt x="1601" y="3037"/>
                  </a:lnTo>
                  <a:lnTo>
                    <a:pt x="1614" y="3050"/>
                  </a:lnTo>
                  <a:lnTo>
                    <a:pt x="1621" y="3066"/>
                  </a:lnTo>
                  <a:lnTo>
                    <a:pt x="1624" y="3083"/>
                  </a:lnTo>
                  <a:lnTo>
                    <a:pt x="1621" y="3101"/>
                  </a:lnTo>
                  <a:lnTo>
                    <a:pt x="1614" y="3117"/>
                  </a:lnTo>
                  <a:lnTo>
                    <a:pt x="1601" y="3130"/>
                  </a:lnTo>
                  <a:lnTo>
                    <a:pt x="1585" y="3137"/>
                  </a:lnTo>
                  <a:lnTo>
                    <a:pt x="1567" y="3140"/>
                  </a:lnTo>
                  <a:lnTo>
                    <a:pt x="704" y="3140"/>
                  </a:lnTo>
                  <a:lnTo>
                    <a:pt x="686" y="3137"/>
                  </a:lnTo>
                  <a:lnTo>
                    <a:pt x="671" y="3130"/>
                  </a:lnTo>
                  <a:lnTo>
                    <a:pt x="658" y="3117"/>
                  </a:lnTo>
                  <a:lnTo>
                    <a:pt x="651" y="3101"/>
                  </a:lnTo>
                  <a:lnTo>
                    <a:pt x="648" y="3083"/>
                  </a:lnTo>
                  <a:lnTo>
                    <a:pt x="651" y="3066"/>
                  </a:lnTo>
                  <a:lnTo>
                    <a:pt x="658" y="3050"/>
                  </a:lnTo>
                  <a:lnTo>
                    <a:pt x="671" y="3037"/>
                  </a:lnTo>
                  <a:lnTo>
                    <a:pt x="686" y="3030"/>
                  </a:lnTo>
                  <a:lnTo>
                    <a:pt x="704" y="3027"/>
                  </a:lnTo>
                  <a:close/>
                  <a:moveTo>
                    <a:pt x="704" y="2823"/>
                  </a:moveTo>
                  <a:lnTo>
                    <a:pt x="1567" y="2823"/>
                  </a:lnTo>
                  <a:lnTo>
                    <a:pt x="1585" y="2826"/>
                  </a:lnTo>
                  <a:lnTo>
                    <a:pt x="1601" y="2833"/>
                  </a:lnTo>
                  <a:lnTo>
                    <a:pt x="1614" y="2846"/>
                  </a:lnTo>
                  <a:lnTo>
                    <a:pt x="1621" y="2861"/>
                  </a:lnTo>
                  <a:lnTo>
                    <a:pt x="1624" y="2879"/>
                  </a:lnTo>
                  <a:lnTo>
                    <a:pt x="1621" y="2897"/>
                  </a:lnTo>
                  <a:lnTo>
                    <a:pt x="1614" y="2913"/>
                  </a:lnTo>
                  <a:lnTo>
                    <a:pt x="1601" y="2925"/>
                  </a:lnTo>
                  <a:lnTo>
                    <a:pt x="1585" y="2933"/>
                  </a:lnTo>
                  <a:lnTo>
                    <a:pt x="1567" y="2936"/>
                  </a:lnTo>
                  <a:lnTo>
                    <a:pt x="704" y="2936"/>
                  </a:lnTo>
                  <a:lnTo>
                    <a:pt x="686" y="2933"/>
                  </a:lnTo>
                  <a:lnTo>
                    <a:pt x="671" y="2925"/>
                  </a:lnTo>
                  <a:lnTo>
                    <a:pt x="658" y="2913"/>
                  </a:lnTo>
                  <a:lnTo>
                    <a:pt x="651" y="2897"/>
                  </a:lnTo>
                  <a:lnTo>
                    <a:pt x="648" y="2879"/>
                  </a:lnTo>
                  <a:lnTo>
                    <a:pt x="651" y="2861"/>
                  </a:lnTo>
                  <a:lnTo>
                    <a:pt x="658" y="2846"/>
                  </a:lnTo>
                  <a:lnTo>
                    <a:pt x="671" y="2833"/>
                  </a:lnTo>
                  <a:lnTo>
                    <a:pt x="686" y="2826"/>
                  </a:lnTo>
                  <a:lnTo>
                    <a:pt x="704" y="2823"/>
                  </a:lnTo>
                  <a:close/>
                  <a:moveTo>
                    <a:pt x="1136" y="0"/>
                  </a:moveTo>
                  <a:lnTo>
                    <a:pt x="1221" y="4"/>
                  </a:lnTo>
                  <a:lnTo>
                    <a:pt x="1303" y="13"/>
                  </a:lnTo>
                  <a:lnTo>
                    <a:pt x="1384" y="28"/>
                  </a:lnTo>
                  <a:lnTo>
                    <a:pt x="1463" y="49"/>
                  </a:lnTo>
                  <a:lnTo>
                    <a:pt x="1540" y="75"/>
                  </a:lnTo>
                  <a:lnTo>
                    <a:pt x="1614" y="106"/>
                  </a:lnTo>
                  <a:lnTo>
                    <a:pt x="1685" y="143"/>
                  </a:lnTo>
                  <a:lnTo>
                    <a:pt x="1754" y="184"/>
                  </a:lnTo>
                  <a:lnTo>
                    <a:pt x="1819" y="229"/>
                  </a:lnTo>
                  <a:lnTo>
                    <a:pt x="1881" y="279"/>
                  </a:lnTo>
                  <a:lnTo>
                    <a:pt x="1938" y="334"/>
                  </a:lnTo>
                  <a:lnTo>
                    <a:pt x="1993" y="391"/>
                  </a:lnTo>
                  <a:lnTo>
                    <a:pt x="2042" y="453"/>
                  </a:lnTo>
                  <a:lnTo>
                    <a:pt x="2088" y="518"/>
                  </a:lnTo>
                  <a:lnTo>
                    <a:pt x="2129" y="586"/>
                  </a:lnTo>
                  <a:lnTo>
                    <a:pt x="2166" y="657"/>
                  </a:lnTo>
                  <a:lnTo>
                    <a:pt x="2197" y="732"/>
                  </a:lnTo>
                  <a:lnTo>
                    <a:pt x="2223" y="808"/>
                  </a:lnTo>
                  <a:lnTo>
                    <a:pt x="2244" y="887"/>
                  </a:lnTo>
                  <a:lnTo>
                    <a:pt x="2259" y="967"/>
                  </a:lnTo>
                  <a:lnTo>
                    <a:pt x="2268" y="1050"/>
                  </a:lnTo>
                  <a:lnTo>
                    <a:pt x="2272" y="1135"/>
                  </a:lnTo>
                  <a:lnTo>
                    <a:pt x="2269" y="1188"/>
                  </a:lnTo>
                  <a:lnTo>
                    <a:pt x="2264" y="1242"/>
                  </a:lnTo>
                  <a:lnTo>
                    <a:pt x="2255" y="1295"/>
                  </a:lnTo>
                  <a:lnTo>
                    <a:pt x="2243" y="1348"/>
                  </a:lnTo>
                  <a:lnTo>
                    <a:pt x="2229" y="1399"/>
                  </a:lnTo>
                  <a:lnTo>
                    <a:pt x="2213" y="1449"/>
                  </a:lnTo>
                  <a:lnTo>
                    <a:pt x="2195" y="1497"/>
                  </a:lnTo>
                  <a:lnTo>
                    <a:pt x="2176" y="1543"/>
                  </a:lnTo>
                  <a:lnTo>
                    <a:pt x="2156" y="1587"/>
                  </a:lnTo>
                  <a:lnTo>
                    <a:pt x="2136" y="1628"/>
                  </a:lnTo>
                  <a:lnTo>
                    <a:pt x="2118" y="1667"/>
                  </a:lnTo>
                  <a:lnTo>
                    <a:pt x="2099" y="1702"/>
                  </a:lnTo>
                  <a:lnTo>
                    <a:pt x="2081" y="1732"/>
                  </a:lnTo>
                  <a:lnTo>
                    <a:pt x="2065" y="1759"/>
                  </a:lnTo>
                  <a:lnTo>
                    <a:pt x="2051" y="1782"/>
                  </a:lnTo>
                  <a:lnTo>
                    <a:pt x="2040" y="1800"/>
                  </a:lnTo>
                  <a:lnTo>
                    <a:pt x="1990" y="1881"/>
                  </a:lnTo>
                  <a:lnTo>
                    <a:pt x="1910" y="2011"/>
                  </a:lnTo>
                  <a:lnTo>
                    <a:pt x="1871" y="2075"/>
                  </a:lnTo>
                  <a:lnTo>
                    <a:pt x="1836" y="2140"/>
                  </a:lnTo>
                  <a:lnTo>
                    <a:pt x="1801" y="2205"/>
                  </a:lnTo>
                  <a:lnTo>
                    <a:pt x="1770" y="2271"/>
                  </a:lnTo>
                  <a:lnTo>
                    <a:pt x="1741" y="2339"/>
                  </a:lnTo>
                  <a:lnTo>
                    <a:pt x="1716" y="2407"/>
                  </a:lnTo>
                  <a:lnTo>
                    <a:pt x="1694" y="2477"/>
                  </a:lnTo>
                  <a:lnTo>
                    <a:pt x="1677" y="2550"/>
                  </a:lnTo>
                  <a:lnTo>
                    <a:pt x="1666" y="2625"/>
                  </a:lnTo>
                  <a:lnTo>
                    <a:pt x="1661" y="2647"/>
                  </a:lnTo>
                  <a:lnTo>
                    <a:pt x="1651" y="2668"/>
                  </a:lnTo>
                  <a:lnTo>
                    <a:pt x="1638" y="2685"/>
                  </a:lnTo>
                  <a:lnTo>
                    <a:pt x="1621" y="2700"/>
                  </a:lnTo>
                  <a:lnTo>
                    <a:pt x="1602" y="2712"/>
                  </a:lnTo>
                  <a:lnTo>
                    <a:pt x="1580" y="2719"/>
                  </a:lnTo>
                  <a:lnTo>
                    <a:pt x="1557" y="2721"/>
                  </a:lnTo>
                  <a:lnTo>
                    <a:pt x="731" y="2721"/>
                  </a:lnTo>
                  <a:lnTo>
                    <a:pt x="708" y="2719"/>
                  </a:lnTo>
                  <a:lnTo>
                    <a:pt x="686" y="2712"/>
                  </a:lnTo>
                  <a:lnTo>
                    <a:pt x="667" y="2700"/>
                  </a:lnTo>
                  <a:lnTo>
                    <a:pt x="651" y="2685"/>
                  </a:lnTo>
                  <a:lnTo>
                    <a:pt x="637" y="2668"/>
                  </a:lnTo>
                  <a:lnTo>
                    <a:pt x="628" y="2647"/>
                  </a:lnTo>
                  <a:lnTo>
                    <a:pt x="622" y="2624"/>
                  </a:lnTo>
                  <a:lnTo>
                    <a:pt x="611" y="2554"/>
                  </a:lnTo>
                  <a:lnTo>
                    <a:pt x="595" y="2487"/>
                  </a:lnTo>
                  <a:lnTo>
                    <a:pt x="575" y="2421"/>
                  </a:lnTo>
                  <a:lnTo>
                    <a:pt x="551" y="2357"/>
                  </a:lnTo>
                  <a:lnTo>
                    <a:pt x="524" y="2296"/>
                  </a:lnTo>
                  <a:lnTo>
                    <a:pt x="493" y="2234"/>
                  </a:lnTo>
                  <a:lnTo>
                    <a:pt x="461" y="2172"/>
                  </a:lnTo>
                  <a:lnTo>
                    <a:pt x="425" y="2112"/>
                  </a:lnTo>
                  <a:lnTo>
                    <a:pt x="389" y="2052"/>
                  </a:lnTo>
                  <a:lnTo>
                    <a:pt x="351" y="1991"/>
                  </a:lnTo>
                  <a:lnTo>
                    <a:pt x="312" y="1930"/>
                  </a:lnTo>
                  <a:lnTo>
                    <a:pt x="311" y="1928"/>
                  </a:lnTo>
                  <a:lnTo>
                    <a:pt x="301" y="1912"/>
                  </a:lnTo>
                  <a:lnTo>
                    <a:pt x="293" y="1901"/>
                  </a:lnTo>
                  <a:lnTo>
                    <a:pt x="285" y="1887"/>
                  </a:lnTo>
                  <a:lnTo>
                    <a:pt x="277" y="1872"/>
                  </a:lnTo>
                  <a:lnTo>
                    <a:pt x="258" y="1843"/>
                  </a:lnTo>
                  <a:lnTo>
                    <a:pt x="249" y="1831"/>
                  </a:lnTo>
                  <a:lnTo>
                    <a:pt x="242" y="1819"/>
                  </a:lnTo>
                  <a:lnTo>
                    <a:pt x="237" y="1810"/>
                  </a:lnTo>
                  <a:lnTo>
                    <a:pt x="234" y="1804"/>
                  </a:lnTo>
                  <a:lnTo>
                    <a:pt x="233" y="1802"/>
                  </a:lnTo>
                  <a:lnTo>
                    <a:pt x="221" y="1783"/>
                  </a:lnTo>
                  <a:lnTo>
                    <a:pt x="207" y="1761"/>
                  </a:lnTo>
                  <a:lnTo>
                    <a:pt x="191" y="1733"/>
                  </a:lnTo>
                  <a:lnTo>
                    <a:pt x="173" y="1703"/>
                  </a:lnTo>
                  <a:lnTo>
                    <a:pt x="154" y="1667"/>
                  </a:lnTo>
                  <a:lnTo>
                    <a:pt x="135" y="1629"/>
                  </a:lnTo>
                  <a:lnTo>
                    <a:pt x="115" y="1587"/>
                  </a:lnTo>
                  <a:lnTo>
                    <a:pt x="95" y="1543"/>
                  </a:lnTo>
                  <a:lnTo>
                    <a:pt x="76" y="1497"/>
                  </a:lnTo>
                  <a:lnTo>
                    <a:pt x="60" y="1449"/>
                  </a:lnTo>
                  <a:lnTo>
                    <a:pt x="43" y="1399"/>
                  </a:lnTo>
                  <a:lnTo>
                    <a:pt x="28" y="1348"/>
                  </a:lnTo>
                  <a:lnTo>
                    <a:pt x="17" y="1295"/>
                  </a:lnTo>
                  <a:lnTo>
                    <a:pt x="7" y="1242"/>
                  </a:lnTo>
                  <a:lnTo>
                    <a:pt x="2" y="1188"/>
                  </a:lnTo>
                  <a:lnTo>
                    <a:pt x="0" y="1135"/>
                  </a:lnTo>
                  <a:lnTo>
                    <a:pt x="3" y="1050"/>
                  </a:lnTo>
                  <a:lnTo>
                    <a:pt x="13" y="967"/>
                  </a:lnTo>
                  <a:lnTo>
                    <a:pt x="27" y="887"/>
                  </a:lnTo>
                  <a:lnTo>
                    <a:pt x="48" y="808"/>
                  </a:lnTo>
                  <a:lnTo>
                    <a:pt x="74" y="732"/>
                  </a:lnTo>
                  <a:lnTo>
                    <a:pt x="106" y="657"/>
                  </a:lnTo>
                  <a:lnTo>
                    <a:pt x="142" y="586"/>
                  </a:lnTo>
                  <a:lnTo>
                    <a:pt x="183" y="518"/>
                  </a:lnTo>
                  <a:lnTo>
                    <a:pt x="228" y="453"/>
                  </a:lnTo>
                  <a:lnTo>
                    <a:pt x="279" y="391"/>
                  </a:lnTo>
                  <a:lnTo>
                    <a:pt x="333" y="334"/>
                  </a:lnTo>
                  <a:lnTo>
                    <a:pt x="391" y="279"/>
                  </a:lnTo>
                  <a:lnTo>
                    <a:pt x="453" y="229"/>
                  </a:lnTo>
                  <a:lnTo>
                    <a:pt x="518" y="184"/>
                  </a:lnTo>
                  <a:lnTo>
                    <a:pt x="586" y="143"/>
                  </a:lnTo>
                  <a:lnTo>
                    <a:pt x="657" y="106"/>
                  </a:lnTo>
                  <a:lnTo>
                    <a:pt x="731" y="75"/>
                  </a:lnTo>
                  <a:lnTo>
                    <a:pt x="808" y="49"/>
                  </a:lnTo>
                  <a:lnTo>
                    <a:pt x="887" y="28"/>
                  </a:lnTo>
                  <a:lnTo>
                    <a:pt x="968" y="13"/>
                  </a:lnTo>
                  <a:lnTo>
                    <a:pt x="1051" y="4"/>
                  </a:lnTo>
                  <a:lnTo>
                    <a:pt x="113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cene3d>
              <a:camera prst="orthographicFront"/>
              <a:lightRig rig="threePt" dir="t"/>
            </a:scene3d>
            <a:sp3d prstMaterial="matte">
              <a:extrusionClr>
                <a:srgbClr val="FF9966"/>
              </a:extrusionClr>
            </a:sp3d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kern="0">
                <a:solidFill>
                  <a:srgbClr val="FCFCFC">
                    <a:lumMod val="75000"/>
                  </a:srgbClr>
                </a:solidFill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537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770938" y="2262188"/>
            <a:ext cx="14954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37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770938" y="2584450"/>
            <a:ext cx="1690874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1537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214563" y="2262188"/>
            <a:ext cx="1277937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37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462088" y="2584450"/>
            <a:ext cx="18246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1537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770938" y="4295775"/>
            <a:ext cx="14954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37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770938" y="4616450"/>
            <a:ext cx="1690874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1538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214563" y="4295775"/>
            <a:ext cx="127793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38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462088" y="4616450"/>
            <a:ext cx="1824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5" name="出自【趣你的PPT】(微信:qunideppt)：最优质的PPT资源库"/>
          <p:cNvSpPr/>
          <p:nvPr/>
        </p:nvSpPr>
        <p:spPr bwMode="auto">
          <a:xfrm>
            <a:off x="531813" y="315913"/>
            <a:ext cx="255587" cy="255587"/>
          </a:xfrm>
          <a:prstGeom prst="chevron">
            <a:avLst/>
          </a:prstGeom>
          <a:solidFill>
            <a:srgbClr val="1B483C"/>
          </a:solidFill>
          <a:ln>
            <a:solidFill>
              <a:srgbClr val="1B4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出自【趣你的PPT】(微信:qunideppt)：最优质的PPT资源库"/>
          <p:cNvSpPr/>
          <p:nvPr/>
        </p:nvSpPr>
        <p:spPr bwMode="auto">
          <a:xfrm>
            <a:off x="358775" y="315913"/>
            <a:ext cx="257175" cy="255587"/>
          </a:xfrm>
          <a:prstGeom prst="chevron">
            <a:avLst/>
          </a:prstGeom>
          <a:solidFill>
            <a:srgbClr val="595959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出自【趣你的PPT】(微信:qunideppt)：最优质的PPT资源库"/>
          <p:cNvSpPr/>
          <p:nvPr/>
        </p:nvSpPr>
        <p:spPr bwMode="auto">
          <a:xfrm>
            <a:off x="171450" y="315913"/>
            <a:ext cx="255588" cy="255587"/>
          </a:xfrm>
          <a:prstGeom prst="chevron">
            <a:avLst/>
          </a:prstGeom>
          <a:solidFill>
            <a:srgbClr val="1B483C"/>
          </a:solidFill>
          <a:ln>
            <a:solidFill>
              <a:srgbClr val="1B4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38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03275" y="287338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</a:p>
        </p:txBody>
      </p:sp>
    </p:spTree>
    <p:extLst>
      <p:ext uri="{BB962C8B-B14F-4D97-AF65-F5344CB8AC3E}">
        <p14:creationId xmlns:p14="http://schemas.microsoft.com/office/powerpoint/2010/main" val="3666237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9" r="20140"/>
          <a:stretch>
            <a:fillRect/>
          </a:stretch>
        </p:blipFill>
        <p:spPr bwMode="auto">
          <a:xfrm>
            <a:off x="5768975" y="2168525"/>
            <a:ext cx="4972050" cy="319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出自【趣你的PPT】(微信:qunideppt)：最优质的PPT资源库"/>
          <p:cNvSpPr/>
          <p:nvPr/>
        </p:nvSpPr>
        <p:spPr bwMode="auto">
          <a:xfrm>
            <a:off x="5092700" y="2955925"/>
            <a:ext cx="1643063" cy="1641475"/>
          </a:xfrm>
          <a:prstGeom prst="ellipse">
            <a:avLst/>
          </a:prstGeom>
          <a:solidFill>
            <a:srgbClr val="1B48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412" name="出自【趣你的PPT】(微信:qunideppt)：最优质的PPT资源库"/>
          <p:cNvSpPr>
            <a:spLocks/>
          </p:cNvSpPr>
          <p:nvPr/>
        </p:nvSpPr>
        <p:spPr bwMode="auto">
          <a:xfrm>
            <a:off x="5630863" y="3508375"/>
            <a:ext cx="569912" cy="569913"/>
          </a:xfrm>
          <a:custGeom>
            <a:avLst/>
            <a:gdLst>
              <a:gd name="T0" fmla="*/ 1035093827 w 290"/>
              <a:gd name="T1" fmla="*/ 699074938 h 290"/>
              <a:gd name="T2" fmla="*/ 838116518 w 290"/>
              <a:gd name="T3" fmla="*/ 718387128 h 290"/>
              <a:gd name="T4" fmla="*/ 614103763 w 290"/>
              <a:gd name="T5" fmla="*/ 490512328 h 290"/>
              <a:gd name="T6" fmla="*/ 1108476875 w 290"/>
              <a:gd name="T7" fmla="*/ 193114037 h 290"/>
              <a:gd name="T8" fmla="*/ 1023506926 w 290"/>
              <a:gd name="T9" fmla="*/ 108143940 h 290"/>
              <a:gd name="T10" fmla="*/ 390091008 w 290"/>
              <a:gd name="T11" fmla="*/ 270360832 h 290"/>
              <a:gd name="T12" fmla="*/ 158352997 w 290"/>
              <a:gd name="T13" fmla="*/ 34760763 h 290"/>
              <a:gd name="T14" fmla="*/ 34760702 w 290"/>
              <a:gd name="T15" fmla="*/ 34760763 h 290"/>
              <a:gd name="T16" fmla="*/ 34760702 w 290"/>
              <a:gd name="T17" fmla="*/ 158353275 h 290"/>
              <a:gd name="T18" fmla="*/ 270360357 w 290"/>
              <a:gd name="T19" fmla="*/ 390091692 h 290"/>
              <a:gd name="T20" fmla="*/ 108143750 w 290"/>
              <a:gd name="T21" fmla="*/ 1023508722 h 290"/>
              <a:gd name="T22" fmla="*/ 193113699 w 290"/>
              <a:gd name="T23" fmla="*/ 1108478820 h 290"/>
              <a:gd name="T24" fmla="*/ 490511467 w 290"/>
              <a:gd name="T25" fmla="*/ 614104840 h 290"/>
              <a:gd name="T26" fmla="*/ 714524222 w 290"/>
              <a:gd name="T27" fmla="*/ 838117988 h 290"/>
              <a:gd name="T28" fmla="*/ 699073711 w 290"/>
              <a:gd name="T29" fmla="*/ 1038957295 h 290"/>
              <a:gd name="T30" fmla="*/ 784045625 w 290"/>
              <a:gd name="T31" fmla="*/ 1120065741 h 290"/>
              <a:gd name="T32" fmla="*/ 903776276 w 290"/>
              <a:gd name="T33" fmla="*/ 903777861 h 290"/>
              <a:gd name="T34" fmla="*/ 1120063775 w 290"/>
              <a:gd name="T35" fmla="*/ 784047001 h 290"/>
              <a:gd name="T36" fmla="*/ 1035093827 w 290"/>
              <a:gd name="T37" fmla="*/ 699074938 h 29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290" h="290">
                <a:moveTo>
                  <a:pt x="268" y="181"/>
                </a:moveTo>
                <a:cubicBezTo>
                  <a:pt x="217" y="186"/>
                  <a:pt x="217" y="186"/>
                  <a:pt x="217" y="186"/>
                </a:cubicBezTo>
                <a:cubicBezTo>
                  <a:pt x="159" y="127"/>
                  <a:pt x="159" y="127"/>
                  <a:pt x="159" y="127"/>
                </a:cubicBezTo>
                <a:cubicBezTo>
                  <a:pt x="287" y="50"/>
                  <a:pt x="287" y="50"/>
                  <a:pt x="287" y="50"/>
                </a:cubicBezTo>
                <a:cubicBezTo>
                  <a:pt x="265" y="28"/>
                  <a:pt x="265" y="28"/>
                  <a:pt x="265" y="28"/>
                </a:cubicBezTo>
                <a:cubicBezTo>
                  <a:pt x="101" y="70"/>
                  <a:pt x="101" y="70"/>
                  <a:pt x="101" y="70"/>
                </a:cubicBezTo>
                <a:cubicBezTo>
                  <a:pt x="41" y="9"/>
                  <a:pt x="41" y="9"/>
                  <a:pt x="41" y="9"/>
                </a:cubicBezTo>
                <a:cubicBezTo>
                  <a:pt x="32" y="0"/>
                  <a:pt x="18" y="0"/>
                  <a:pt x="9" y="9"/>
                </a:cubicBezTo>
                <a:cubicBezTo>
                  <a:pt x="0" y="18"/>
                  <a:pt x="0" y="32"/>
                  <a:pt x="9" y="41"/>
                </a:cubicBezTo>
                <a:cubicBezTo>
                  <a:pt x="70" y="101"/>
                  <a:pt x="70" y="101"/>
                  <a:pt x="70" y="101"/>
                </a:cubicBezTo>
                <a:cubicBezTo>
                  <a:pt x="28" y="265"/>
                  <a:pt x="28" y="265"/>
                  <a:pt x="28" y="265"/>
                </a:cubicBezTo>
                <a:cubicBezTo>
                  <a:pt x="50" y="287"/>
                  <a:pt x="50" y="287"/>
                  <a:pt x="50" y="287"/>
                </a:cubicBezTo>
                <a:cubicBezTo>
                  <a:pt x="127" y="159"/>
                  <a:pt x="127" y="159"/>
                  <a:pt x="127" y="159"/>
                </a:cubicBezTo>
                <a:cubicBezTo>
                  <a:pt x="185" y="217"/>
                  <a:pt x="185" y="217"/>
                  <a:pt x="185" y="217"/>
                </a:cubicBezTo>
                <a:cubicBezTo>
                  <a:pt x="181" y="269"/>
                  <a:pt x="181" y="269"/>
                  <a:pt x="181" y="269"/>
                </a:cubicBezTo>
                <a:cubicBezTo>
                  <a:pt x="203" y="290"/>
                  <a:pt x="203" y="290"/>
                  <a:pt x="203" y="290"/>
                </a:cubicBezTo>
                <a:cubicBezTo>
                  <a:pt x="234" y="234"/>
                  <a:pt x="234" y="234"/>
                  <a:pt x="234" y="234"/>
                </a:cubicBezTo>
                <a:cubicBezTo>
                  <a:pt x="290" y="203"/>
                  <a:pt x="290" y="203"/>
                  <a:pt x="290" y="203"/>
                </a:cubicBezTo>
                <a:lnTo>
                  <a:pt x="268" y="18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1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027113" y="2955925"/>
            <a:ext cx="3556000" cy="101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None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。建议您选择微软雅黑字体。任何形式的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模板转载与转播，请保留版权和二维码页面，一起做个善良的人</a:t>
            </a:r>
          </a:p>
        </p:txBody>
      </p:sp>
      <p:sp>
        <p:nvSpPr>
          <p:cNvPr id="1741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044575" y="2525713"/>
            <a:ext cx="2752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41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044575" y="4173538"/>
            <a:ext cx="3584575" cy="101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None/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。建议您选择微软雅黑字体。任何形式的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模板转载与转播，请保留版权和二维码页面，一起做个善良的人</a:t>
            </a:r>
          </a:p>
        </p:txBody>
      </p:sp>
      <p:sp>
        <p:nvSpPr>
          <p:cNvPr id="13" name="出自【趣你的PPT】(微信:qunideppt)：最优质的PPT资源库"/>
          <p:cNvSpPr/>
          <p:nvPr/>
        </p:nvSpPr>
        <p:spPr bwMode="auto">
          <a:xfrm>
            <a:off x="4951413" y="2855913"/>
            <a:ext cx="617537" cy="615950"/>
          </a:xfrm>
          <a:prstGeom prst="ellipse">
            <a:avLst/>
          </a:prstGeom>
          <a:solidFill>
            <a:srgbClr val="5959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出自【趣你的PPT】(微信:qunideppt)：最优质的PPT资源库"/>
          <p:cNvSpPr/>
          <p:nvPr/>
        </p:nvSpPr>
        <p:spPr bwMode="auto">
          <a:xfrm>
            <a:off x="531813" y="315913"/>
            <a:ext cx="255587" cy="255587"/>
          </a:xfrm>
          <a:prstGeom prst="chevron">
            <a:avLst/>
          </a:prstGeom>
          <a:solidFill>
            <a:srgbClr val="1B483C"/>
          </a:solidFill>
          <a:ln>
            <a:solidFill>
              <a:srgbClr val="1B4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出自【趣你的PPT】(微信:qunideppt)：最优质的PPT资源库"/>
          <p:cNvSpPr/>
          <p:nvPr/>
        </p:nvSpPr>
        <p:spPr bwMode="auto">
          <a:xfrm>
            <a:off x="358775" y="315913"/>
            <a:ext cx="257175" cy="255587"/>
          </a:xfrm>
          <a:prstGeom prst="chevron">
            <a:avLst/>
          </a:prstGeom>
          <a:solidFill>
            <a:srgbClr val="595959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出自【趣你的PPT】(微信:qunideppt)：最优质的PPT资源库"/>
          <p:cNvSpPr/>
          <p:nvPr/>
        </p:nvSpPr>
        <p:spPr bwMode="auto">
          <a:xfrm>
            <a:off x="171450" y="315913"/>
            <a:ext cx="255588" cy="255587"/>
          </a:xfrm>
          <a:prstGeom prst="chevron">
            <a:avLst/>
          </a:prstGeom>
          <a:solidFill>
            <a:srgbClr val="1B483C"/>
          </a:solidFill>
          <a:ln>
            <a:solidFill>
              <a:srgbClr val="1B4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03275" y="287338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</a:p>
        </p:txBody>
      </p:sp>
    </p:spTree>
    <p:extLst>
      <p:ext uri="{BB962C8B-B14F-4D97-AF65-F5344CB8AC3E}">
        <p14:creationId xmlns:p14="http://schemas.microsoft.com/office/powerpoint/2010/main" val="3769916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9" r="20140"/>
          <a:stretch>
            <a:fillRect/>
          </a:stretch>
        </p:blipFill>
        <p:spPr bwMode="auto">
          <a:xfrm>
            <a:off x="4552950" y="1828800"/>
            <a:ext cx="3124200" cy="200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出自【趣你的PPT】(微信:qunideppt)：最优质的PPT资源库"/>
          <p:cNvSpPr/>
          <p:nvPr/>
        </p:nvSpPr>
        <p:spPr>
          <a:xfrm>
            <a:off x="1350963" y="1843088"/>
            <a:ext cx="3146425" cy="1993900"/>
          </a:xfrm>
          <a:prstGeom prst="rect">
            <a:avLst/>
          </a:prstGeom>
          <a:solidFill>
            <a:srgbClr val="595959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5400">
              <a:solidFill>
                <a:prstClr val="white"/>
              </a:solidFill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7715250" y="1843088"/>
            <a:ext cx="3146425" cy="1993900"/>
          </a:xfrm>
          <a:prstGeom prst="rect">
            <a:avLst/>
          </a:prstGeom>
          <a:solidFill>
            <a:srgbClr val="1B483C"/>
          </a:solidFill>
          <a:ln>
            <a:solidFill>
              <a:srgbClr val="1B4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1350963" y="4168775"/>
            <a:ext cx="585787" cy="585788"/>
          </a:xfrm>
          <a:prstGeom prst="ellipse">
            <a:avLst/>
          </a:prstGeom>
          <a:solidFill>
            <a:srgbClr val="1B483C"/>
          </a:solidFill>
          <a:ln>
            <a:solidFill>
              <a:srgbClr val="1B4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AU" sz="1600" dirty="0">
              <a:solidFill>
                <a:prstClr val="white"/>
              </a:solidFill>
              <a:latin typeface="FontAwesome" pitchFamily="2" charset="0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4533900" y="4168775"/>
            <a:ext cx="585788" cy="585788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7718425" y="4168775"/>
            <a:ext cx="585788" cy="585788"/>
          </a:xfrm>
          <a:prstGeom prst="ellipse">
            <a:avLst/>
          </a:prstGeom>
          <a:solidFill>
            <a:srgbClr val="1B48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prstClr val="white"/>
              </a:solidFill>
              <a:latin typeface="FontAwesome" pitchFamily="2" charset="0"/>
            </a:endParaRPr>
          </a:p>
        </p:txBody>
      </p:sp>
      <p:sp>
        <p:nvSpPr>
          <p:cNvPr id="1946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357313" y="4276725"/>
            <a:ext cx="5730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Gill Sans"/>
              </a:rPr>
              <a:t>01</a:t>
            </a:r>
            <a:endParaRPr lang="zh-CN" altLang="en-US" sz="18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  <a:sym typeface="Gill Sans"/>
            </a:endParaRPr>
          </a:p>
        </p:txBody>
      </p:sp>
      <p:sp>
        <p:nvSpPr>
          <p:cNvPr id="1946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541838" y="4276725"/>
            <a:ext cx="571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Gill Sans"/>
              </a:rPr>
              <a:t>02</a:t>
            </a:r>
            <a:endParaRPr lang="zh-CN" altLang="en-US" sz="18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  <a:sym typeface="Gill Sans"/>
            </a:endParaRPr>
          </a:p>
        </p:txBody>
      </p:sp>
      <p:sp>
        <p:nvSpPr>
          <p:cNvPr id="1946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726363" y="4276725"/>
            <a:ext cx="571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Gill Sans"/>
              </a:rPr>
              <a:t>03</a:t>
            </a:r>
            <a:endParaRPr lang="zh-CN" altLang="en-US" sz="18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  <a:sym typeface="Gill Sans"/>
            </a:endParaRPr>
          </a:p>
        </p:txBody>
      </p:sp>
      <p:sp>
        <p:nvSpPr>
          <p:cNvPr id="1946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697038" y="2430463"/>
            <a:ext cx="23383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46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901825" y="2784475"/>
            <a:ext cx="2044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1946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101013" y="2430463"/>
            <a:ext cx="23368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47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304213" y="2784475"/>
            <a:ext cx="20462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1947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828800" y="4803775"/>
            <a:ext cx="2206625" cy="42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None/>
            </a:pPr>
            <a:r>
              <a:rPr lang="zh-CN" altLang="en-US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1947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097088" y="4321175"/>
            <a:ext cx="23383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473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5259388" y="4803775"/>
            <a:ext cx="2206625" cy="42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None/>
            </a:pPr>
            <a:r>
              <a:rPr lang="zh-CN" altLang="en-US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1947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5264150" y="4338638"/>
            <a:ext cx="23383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47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8443913" y="4803775"/>
            <a:ext cx="2206625" cy="42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None/>
            </a:pPr>
            <a:r>
              <a:rPr lang="zh-CN" altLang="en-US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1947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443913" y="4321175"/>
            <a:ext cx="23368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出自【趣你的PPT】(微信:qunideppt)：最优质的PPT资源库"/>
          <p:cNvSpPr/>
          <p:nvPr/>
        </p:nvSpPr>
        <p:spPr bwMode="auto">
          <a:xfrm>
            <a:off x="531813" y="315913"/>
            <a:ext cx="255587" cy="255587"/>
          </a:xfrm>
          <a:prstGeom prst="chevron">
            <a:avLst/>
          </a:prstGeom>
          <a:solidFill>
            <a:srgbClr val="1B483C"/>
          </a:solidFill>
          <a:ln>
            <a:solidFill>
              <a:srgbClr val="1B4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出自【趣你的PPT】(微信:qunideppt)：最优质的PPT资源库"/>
          <p:cNvSpPr/>
          <p:nvPr/>
        </p:nvSpPr>
        <p:spPr bwMode="auto">
          <a:xfrm>
            <a:off x="358775" y="315913"/>
            <a:ext cx="257175" cy="255587"/>
          </a:xfrm>
          <a:prstGeom prst="chevron">
            <a:avLst/>
          </a:prstGeom>
          <a:solidFill>
            <a:srgbClr val="595959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出自【趣你的PPT】(微信:qunideppt)：最优质的PPT资源库"/>
          <p:cNvSpPr/>
          <p:nvPr/>
        </p:nvSpPr>
        <p:spPr bwMode="auto">
          <a:xfrm>
            <a:off x="171450" y="315913"/>
            <a:ext cx="255588" cy="255587"/>
          </a:xfrm>
          <a:prstGeom prst="chevron">
            <a:avLst/>
          </a:prstGeom>
          <a:solidFill>
            <a:srgbClr val="1B483C"/>
          </a:solidFill>
          <a:ln>
            <a:solidFill>
              <a:srgbClr val="1B4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03275" y="287338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</a:p>
        </p:txBody>
      </p:sp>
    </p:spTree>
    <p:extLst>
      <p:ext uri="{BB962C8B-B14F-4D97-AF65-F5344CB8AC3E}">
        <p14:creationId xmlns:p14="http://schemas.microsoft.com/office/powerpoint/2010/main" val="3200324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/>
          <p:nvPr/>
        </p:nvSpPr>
        <p:spPr>
          <a:xfrm flipV="1">
            <a:off x="1296988" y="2135188"/>
            <a:ext cx="1695450" cy="1695450"/>
          </a:xfrm>
          <a:prstGeom prst="arc">
            <a:avLst>
              <a:gd name="adj1" fmla="val 17688587"/>
              <a:gd name="adj2" fmla="val 14471894"/>
            </a:avLst>
          </a:prstGeom>
          <a:ln w="63500">
            <a:solidFill>
              <a:srgbClr val="1B483C"/>
            </a:solidFill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50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789113" y="3594100"/>
            <a:ext cx="7080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135%</a:t>
            </a:r>
          </a:p>
        </p:txBody>
      </p:sp>
      <p:grpSp>
        <p:nvGrpSpPr>
          <p:cNvPr id="6" name="Group 5出自【趣你的PPT】(微信:qunideppt)：最优质的PPT资源库"/>
          <p:cNvGrpSpPr/>
          <p:nvPr/>
        </p:nvGrpSpPr>
        <p:grpSpPr>
          <a:xfrm>
            <a:off x="1810419" y="2613313"/>
            <a:ext cx="676531" cy="709803"/>
            <a:chOff x="2124593" y="5014340"/>
            <a:chExt cx="676531" cy="709803"/>
          </a:xfrm>
          <a:solidFill>
            <a:srgbClr val="1B483C"/>
          </a:solidFill>
        </p:grpSpPr>
        <p:sp>
          <p:nvSpPr>
            <p:cNvPr id="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24593" y="5097522"/>
              <a:ext cx="271720" cy="543443"/>
            </a:xfrm>
            <a:custGeom>
              <a:avLst/>
              <a:gdLst>
                <a:gd name="T0" fmla="*/ 17 w 49"/>
                <a:gd name="T1" fmla="*/ 33 h 98"/>
                <a:gd name="T2" fmla="*/ 0 w 49"/>
                <a:gd name="T3" fmla="*/ 33 h 98"/>
                <a:gd name="T4" fmla="*/ 0 w 49"/>
                <a:gd name="T5" fmla="*/ 65 h 98"/>
                <a:gd name="T6" fmla="*/ 17 w 49"/>
                <a:gd name="T7" fmla="*/ 65 h 98"/>
                <a:gd name="T8" fmla="*/ 49 w 49"/>
                <a:gd name="T9" fmla="*/ 98 h 98"/>
                <a:gd name="T10" fmla="*/ 49 w 49"/>
                <a:gd name="T11" fmla="*/ 0 h 98"/>
                <a:gd name="T12" fmla="*/ 17 w 49"/>
                <a:gd name="T13" fmla="*/ 33 h 98"/>
                <a:gd name="T14" fmla="*/ 17 w 49"/>
                <a:gd name="T15" fmla="*/ 3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98">
                  <a:moveTo>
                    <a:pt x="17" y="33"/>
                  </a:moveTo>
                  <a:lnTo>
                    <a:pt x="0" y="33"/>
                  </a:lnTo>
                  <a:lnTo>
                    <a:pt x="0" y="65"/>
                  </a:lnTo>
                  <a:lnTo>
                    <a:pt x="17" y="65"/>
                  </a:lnTo>
                  <a:lnTo>
                    <a:pt x="49" y="98"/>
                  </a:lnTo>
                  <a:lnTo>
                    <a:pt x="49" y="0"/>
                  </a:lnTo>
                  <a:lnTo>
                    <a:pt x="17" y="33"/>
                  </a:lnTo>
                  <a:lnTo>
                    <a:pt x="17" y="33"/>
                  </a:lnTo>
                  <a:close/>
                </a:path>
              </a:pathLst>
            </a:custGeom>
            <a:grpFill/>
            <a:ln w="9525">
              <a:solidFill>
                <a:srgbClr val="1B483C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40679" y="5252791"/>
              <a:ext cx="83178" cy="227357"/>
            </a:xfrm>
            <a:custGeom>
              <a:avLst/>
              <a:gdLst>
                <a:gd name="T0" fmla="*/ 11 w 35"/>
                <a:gd name="T1" fmla="*/ 0 h 92"/>
                <a:gd name="T2" fmla="*/ 0 w 35"/>
                <a:gd name="T3" fmla="*/ 22 h 92"/>
                <a:gd name="T4" fmla="*/ 0 w 35"/>
                <a:gd name="T5" fmla="*/ 22 h 92"/>
                <a:gd name="T6" fmla="*/ 11 w 35"/>
                <a:gd name="T7" fmla="*/ 46 h 92"/>
                <a:gd name="T8" fmla="*/ 0 w 35"/>
                <a:gd name="T9" fmla="*/ 70 h 92"/>
                <a:gd name="T10" fmla="*/ 0 w 35"/>
                <a:gd name="T11" fmla="*/ 70 h 92"/>
                <a:gd name="T12" fmla="*/ 11 w 35"/>
                <a:gd name="T13" fmla="*/ 92 h 92"/>
                <a:gd name="T14" fmla="*/ 35 w 35"/>
                <a:gd name="T15" fmla="*/ 46 h 92"/>
                <a:gd name="T16" fmla="*/ 11 w 35"/>
                <a:gd name="T1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92">
                  <a:moveTo>
                    <a:pt x="11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7" y="28"/>
                    <a:pt x="11" y="37"/>
                    <a:pt x="11" y="46"/>
                  </a:cubicBezTo>
                  <a:cubicBezTo>
                    <a:pt x="11" y="56"/>
                    <a:pt x="7" y="64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11" y="92"/>
                    <a:pt x="11" y="92"/>
                    <a:pt x="11" y="92"/>
                  </a:cubicBezTo>
                  <a:cubicBezTo>
                    <a:pt x="26" y="82"/>
                    <a:pt x="35" y="65"/>
                    <a:pt x="35" y="46"/>
                  </a:cubicBezTo>
                  <a:cubicBezTo>
                    <a:pt x="35" y="27"/>
                    <a:pt x="26" y="10"/>
                    <a:pt x="11" y="0"/>
                  </a:cubicBezTo>
                  <a:close/>
                </a:path>
              </a:pathLst>
            </a:custGeom>
            <a:grpFill/>
            <a:ln w="9525">
              <a:solidFill>
                <a:srgbClr val="1B483C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01676" y="5130794"/>
              <a:ext cx="160813" cy="471352"/>
            </a:xfrm>
            <a:custGeom>
              <a:avLst/>
              <a:gdLst>
                <a:gd name="T0" fmla="*/ 66 w 66"/>
                <a:gd name="T1" fmla="*/ 95 h 190"/>
                <a:gd name="T2" fmla="*/ 11 w 66"/>
                <a:gd name="T3" fmla="*/ 0 h 190"/>
                <a:gd name="T4" fmla="*/ 0 w 66"/>
                <a:gd name="T5" fmla="*/ 22 h 190"/>
                <a:gd name="T6" fmla="*/ 0 w 66"/>
                <a:gd name="T7" fmla="*/ 22 h 190"/>
                <a:gd name="T8" fmla="*/ 42 w 66"/>
                <a:gd name="T9" fmla="*/ 95 h 190"/>
                <a:gd name="T10" fmla="*/ 0 w 66"/>
                <a:gd name="T11" fmla="*/ 168 h 190"/>
                <a:gd name="T12" fmla="*/ 0 w 66"/>
                <a:gd name="T13" fmla="*/ 168 h 190"/>
                <a:gd name="T14" fmla="*/ 11 w 66"/>
                <a:gd name="T15" fmla="*/ 190 h 190"/>
                <a:gd name="T16" fmla="*/ 66 w 66"/>
                <a:gd name="T17" fmla="*/ 9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190">
                  <a:moveTo>
                    <a:pt x="66" y="95"/>
                  </a:moveTo>
                  <a:cubicBezTo>
                    <a:pt x="66" y="54"/>
                    <a:pt x="44" y="19"/>
                    <a:pt x="11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25" y="37"/>
                    <a:pt x="42" y="64"/>
                    <a:pt x="42" y="95"/>
                  </a:cubicBezTo>
                  <a:cubicBezTo>
                    <a:pt x="42" y="126"/>
                    <a:pt x="25" y="154"/>
                    <a:pt x="0" y="16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11" y="190"/>
                    <a:pt x="11" y="190"/>
                    <a:pt x="11" y="190"/>
                  </a:cubicBezTo>
                  <a:cubicBezTo>
                    <a:pt x="44" y="171"/>
                    <a:pt x="66" y="136"/>
                    <a:pt x="66" y="95"/>
                  </a:cubicBezTo>
                  <a:close/>
                </a:path>
              </a:pathLst>
            </a:custGeom>
            <a:grpFill/>
            <a:ln w="9525">
              <a:solidFill>
                <a:srgbClr val="1B483C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62676" y="5014340"/>
              <a:ext cx="238448" cy="709803"/>
            </a:xfrm>
            <a:custGeom>
              <a:avLst/>
              <a:gdLst>
                <a:gd name="T0" fmla="*/ 11 w 96"/>
                <a:gd name="T1" fmla="*/ 0 h 288"/>
                <a:gd name="T2" fmla="*/ 0 w 96"/>
                <a:gd name="T3" fmla="*/ 22 h 288"/>
                <a:gd name="T4" fmla="*/ 72 w 96"/>
                <a:gd name="T5" fmla="*/ 144 h 288"/>
                <a:gd name="T6" fmla="*/ 0 w 96"/>
                <a:gd name="T7" fmla="*/ 266 h 288"/>
                <a:gd name="T8" fmla="*/ 11 w 96"/>
                <a:gd name="T9" fmla="*/ 288 h 288"/>
                <a:gd name="T10" fmla="*/ 96 w 96"/>
                <a:gd name="T11" fmla="*/ 144 h 288"/>
                <a:gd name="T12" fmla="*/ 11 w 96"/>
                <a:gd name="T1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288">
                  <a:moveTo>
                    <a:pt x="11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42" y="46"/>
                    <a:pt x="72" y="92"/>
                    <a:pt x="72" y="144"/>
                  </a:cubicBezTo>
                  <a:cubicBezTo>
                    <a:pt x="72" y="197"/>
                    <a:pt x="43" y="242"/>
                    <a:pt x="0" y="266"/>
                  </a:cubicBezTo>
                  <a:cubicBezTo>
                    <a:pt x="11" y="288"/>
                    <a:pt x="11" y="288"/>
                    <a:pt x="11" y="288"/>
                  </a:cubicBezTo>
                  <a:cubicBezTo>
                    <a:pt x="62" y="260"/>
                    <a:pt x="96" y="206"/>
                    <a:pt x="96" y="144"/>
                  </a:cubicBezTo>
                  <a:cubicBezTo>
                    <a:pt x="96" y="82"/>
                    <a:pt x="61" y="28"/>
                    <a:pt x="11" y="0"/>
                  </a:cubicBezTo>
                  <a:close/>
                </a:path>
              </a:pathLst>
            </a:custGeom>
            <a:grpFill/>
            <a:ln w="9525">
              <a:solidFill>
                <a:srgbClr val="1B483C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1" name="出自【趣你的PPT】(微信:qunideppt)：最优质的PPT资源库"/>
          <p:cNvSpPr/>
          <p:nvPr/>
        </p:nvSpPr>
        <p:spPr>
          <a:xfrm flipV="1">
            <a:off x="3995738" y="2135188"/>
            <a:ext cx="1695450" cy="1695450"/>
          </a:xfrm>
          <a:prstGeom prst="arc">
            <a:avLst>
              <a:gd name="adj1" fmla="val 17688587"/>
              <a:gd name="adj2" fmla="val 14471894"/>
            </a:avLst>
          </a:prstGeom>
          <a:noFill/>
          <a:ln w="63500">
            <a:solidFill>
              <a:srgbClr val="595959"/>
            </a:solidFill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51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487863" y="3594100"/>
            <a:ext cx="709612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174%</a:t>
            </a:r>
          </a:p>
        </p:txBody>
      </p:sp>
      <p:grpSp>
        <p:nvGrpSpPr>
          <p:cNvPr id="13" name="Group 12出自【趣你的PPT】(微信:qunideppt)：最优质的PPT资源库"/>
          <p:cNvGrpSpPr/>
          <p:nvPr/>
        </p:nvGrpSpPr>
        <p:grpSpPr>
          <a:xfrm>
            <a:off x="4542425" y="2684443"/>
            <a:ext cx="632159" cy="638673"/>
            <a:chOff x="3632924" y="5091975"/>
            <a:chExt cx="537900" cy="543443"/>
          </a:xfrm>
          <a:solidFill>
            <a:srgbClr val="595959"/>
          </a:solidFill>
        </p:grpSpPr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32924" y="5091975"/>
              <a:ext cx="271720" cy="543443"/>
            </a:xfrm>
            <a:custGeom>
              <a:avLst/>
              <a:gdLst>
                <a:gd name="T0" fmla="*/ 16 w 49"/>
                <a:gd name="T1" fmla="*/ 33 h 98"/>
                <a:gd name="T2" fmla="*/ 0 w 49"/>
                <a:gd name="T3" fmla="*/ 33 h 98"/>
                <a:gd name="T4" fmla="*/ 0 w 49"/>
                <a:gd name="T5" fmla="*/ 65 h 98"/>
                <a:gd name="T6" fmla="*/ 16 w 49"/>
                <a:gd name="T7" fmla="*/ 65 h 98"/>
                <a:gd name="T8" fmla="*/ 49 w 49"/>
                <a:gd name="T9" fmla="*/ 98 h 98"/>
                <a:gd name="T10" fmla="*/ 49 w 49"/>
                <a:gd name="T11" fmla="*/ 0 h 98"/>
                <a:gd name="T12" fmla="*/ 16 w 49"/>
                <a:gd name="T13" fmla="*/ 33 h 98"/>
                <a:gd name="T14" fmla="*/ 16 w 49"/>
                <a:gd name="T15" fmla="*/ 3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98">
                  <a:moveTo>
                    <a:pt x="16" y="33"/>
                  </a:moveTo>
                  <a:lnTo>
                    <a:pt x="0" y="33"/>
                  </a:lnTo>
                  <a:lnTo>
                    <a:pt x="0" y="65"/>
                  </a:lnTo>
                  <a:lnTo>
                    <a:pt x="16" y="65"/>
                  </a:lnTo>
                  <a:lnTo>
                    <a:pt x="49" y="98"/>
                  </a:lnTo>
                  <a:lnTo>
                    <a:pt x="49" y="0"/>
                  </a:lnTo>
                  <a:lnTo>
                    <a:pt x="16" y="33"/>
                  </a:lnTo>
                  <a:lnTo>
                    <a:pt x="16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43463" y="5247244"/>
              <a:ext cx="88725" cy="227357"/>
            </a:xfrm>
            <a:custGeom>
              <a:avLst/>
              <a:gdLst>
                <a:gd name="T0" fmla="*/ 11 w 36"/>
                <a:gd name="T1" fmla="*/ 0 h 92"/>
                <a:gd name="T2" fmla="*/ 0 w 36"/>
                <a:gd name="T3" fmla="*/ 22 h 92"/>
                <a:gd name="T4" fmla="*/ 0 w 36"/>
                <a:gd name="T5" fmla="*/ 23 h 92"/>
                <a:gd name="T6" fmla="*/ 12 w 36"/>
                <a:gd name="T7" fmla="*/ 46 h 92"/>
                <a:gd name="T8" fmla="*/ 0 w 36"/>
                <a:gd name="T9" fmla="*/ 70 h 92"/>
                <a:gd name="T10" fmla="*/ 0 w 36"/>
                <a:gd name="T11" fmla="*/ 70 h 92"/>
                <a:gd name="T12" fmla="*/ 11 w 36"/>
                <a:gd name="T13" fmla="*/ 92 h 92"/>
                <a:gd name="T14" fmla="*/ 36 w 36"/>
                <a:gd name="T15" fmla="*/ 46 h 92"/>
                <a:gd name="T16" fmla="*/ 11 w 36"/>
                <a:gd name="T1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92">
                  <a:moveTo>
                    <a:pt x="11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28"/>
                    <a:pt x="12" y="37"/>
                    <a:pt x="12" y="46"/>
                  </a:cubicBezTo>
                  <a:cubicBezTo>
                    <a:pt x="12" y="56"/>
                    <a:pt x="7" y="64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11" y="92"/>
                    <a:pt x="11" y="92"/>
                    <a:pt x="11" y="92"/>
                  </a:cubicBezTo>
                  <a:cubicBezTo>
                    <a:pt x="26" y="82"/>
                    <a:pt x="36" y="65"/>
                    <a:pt x="36" y="46"/>
                  </a:cubicBezTo>
                  <a:cubicBezTo>
                    <a:pt x="36" y="27"/>
                    <a:pt x="26" y="10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04464" y="5130794"/>
              <a:ext cx="166360" cy="465808"/>
            </a:xfrm>
            <a:custGeom>
              <a:avLst/>
              <a:gdLst>
                <a:gd name="T0" fmla="*/ 67 w 67"/>
                <a:gd name="T1" fmla="*/ 95 h 190"/>
                <a:gd name="T2" fmla="*/ 11 w 67"/>
                <a:gd name="T3" fmla="*/ 0 h 190"/>
                <a:gd name="T4" fmla="*/ 0 w 67"/>
                <a:gd name="T5" fmla="*/ 22 h 190"/>
                <a:gd name="T6" fmla="*/ 0 w 67"/>
                <a:gd name="T7" fmla="*/ 22 h 190"/>
                <a:gd name="T8" fmla="*/ 42 w 67"/>
                <a:gd name="T9" fmla="*/ 95 h 190"/>
                <a:gd name="T10" fmla="*/ 0 w 67"/>
                <a:gd name="T11" fmla="*/ 168 h 190"/>
                <a:gd name="T12" fmla="*/ 0 w 67"/>
                <a:gd name="T13" fmla="*/ 168 h 190"/>
                <a:gd name="T14" fmla="*/ 11 w 67"/>
                <a:gd name="T15" fmla="*/ 190 h 190"/>
                <a:gd name="T16" fmla="*/ 67 w 67"/>
                <a:gd name="T17" fmla="*/ 9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90">
                  <a:moveTo>
                    <a:pt x="67" y="95"/>
                  </a:moveTo>
                  <a:cubicBezTo>
                    <a:pt x="67" y="54"/>
                    <a:pt x="44" y="19"/>
                    <a:pt x="11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25" y="37"/>
                    <a:pt x="42" y="64"/>
                    <a:pt x="42" y="95"/>
                  </a:cubicBezTo>
                  <a:cubicBezTo>
                    <a:pt x="42" y="126"/>
                    <a:pt x="25" y="154"/>
                    <a:pt x="0" y="16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11" y="190"/>
                    <a:pt x="11" y="190"/>
                    <a:pt x="11" y="190"/>
                  </a:cubicBezTo>
                  <a:cubicBezTo>
                    <a:pt x="44" y="171"/>
                    <a:pt x="67" y="136"/>
                    <a:pt x="67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" name="出自【趣你的PPT】(微信:qunideppt)：最优质的PPT资源库"/>
          <p:cNvSpPr/>
          <p:nvPr/>
        </p:nvSpPr>
        <p:spPr>
          <a:xfrm flipV="1">
            <a:off x="6689725" y="2135188"/>
            <a:ext cx="1695450" cy="1695450"/>
          </a:xfrm>
          <a:prstGeom prst="arc">
            <a:avLst>
              <a:gd name="adj1" fmla="val 17688587"/>
              <a:gd name="adj2" fmla="val 14471894"/>
            </a:avLst>
          </a:prstGeom>
          <a:ln w="63500">
            <a:solidFill>
              <a:srgbClr val="1B483C"/>
            </a:solidFill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51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7181850" y="3594100"/>
            <a:ext cx="7080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105%</a:t>
            </a:r>
          </a:p>
        </p:txBody>
      </p:sp>
      <p:grpSp>
        <p:nvGrpSpPr>
          <p:cNvPr id="19" name="Group 18出自【趣你的PPT】(微信:qunideppt)：最优质的PPT资源库"/>
          <p:cNvGrpSpPr/>
          <p:nvPr/>
        </p:nvGrpSpPr>
        <p:grpSpPr>
          <a:xfrm>
            <a:off x="7311508" y="2643619"/>
            <a:ext cx="524424" cy="713800"/>
            <a:chOff x="5135712" y="5091975"/>
            <a:chExt cx="399264" cy="543443"/>
          </a:xfrm>
          <a:solidFill>
            <a:srgbClr val="1B483C"/>
          </a:solidFill>
        </p:grpSpPr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35712" y="5091975"/>
              <a:ext cx="266176" cy="543443"/>
            </a:xfrm>
            <a:custGeom>
              <a:avLst/>
              <a:gdLst>
                <a:gd name="T0" fmla="*/ 16 w 48"/>
                <a:gd name="T1" fmla="*/ 33 h 98"/>
                <a:gd name="T2" fmla="*/ 0 w 48"/>
                <a:gd name="T3" fmla="*/ 33 h 98"/>
                <a:gd name="T4" fmla="*/ 0 w 48"/>
                <a:gd name="T5" fmla="*/ 65 h 98"/>
                <a:gd name="T6" fmla="*/ 16 w 48"/>
                <a:gd name="T7" fmla="*/ 65 h 98"/>
                <a:gd name="T8" fmla="*/ 48 w 48"/>
                <a:gd name="T9" fmla="*/ 98 h 98"/>
                <a:gd name="T10" fmla="*/ 48 w 48"/>
                <a:gd name="T11" fmla="*/ 0 h 98"/>
                <a:gd name="T12" fmla="*/ 16 w 48"/>
                <a:gd name="T13" fmla="*/ 33 h 98"/>
                <a:gd name="T14" fmla="*/ 16 w 48"/>
                <a:gd name="T15" fmla="*/ 3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98">
                  <a:moveTo>
                    <a:pt x="16" y="33"/>
                  </a:moveTo>
                  <a:lnTo>
                    <a:pt x="0" y="33"/>
                  </a:lnTo>
                  <a:lnTo>
                    <a:pt x="0" y="65"/>
                  </a:lnTo>
                  <a:lnTo>
                    <a:pt x="16" y="65"/>
                  </a:lnTo>
                  <a:lnTo>
                    <a:pt x="48" y="98"/>
                  </a:lnTo>
                  <a:lnTo>
                    <a:pt x="48" y="0"/>
                  </a:lnTo>
                  <a:lnTo>
                    <a:pt x="16" y="33"/>
                  </a:lnTo>
                  <a:lnTo>
                    <a:pt x="16" y="33"/>
                  </a:lnTo>
                  <a:close/>
                </a:path>
              </a:pathLst>
            </a:custGeom>
            <a:grpFill/>
            <a:ln w="9525">
              <a:solidFill>
                <a:srgbClr val="1B483C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46251" y="5247244"/>
              <a:ext cx="88725" cy="227357"/>
            </a:xfrm>
            <a:custGeom>
              <a:avLst/>
              <a:gdLst>
                <a:gd name="T0" fmla="*/ 11 w 36"/>
                <a:gd name="T1" fmla="*/ 0 h 92"/>
                <a:gd name="T2" fmla="*/ 0 w 36"/>
                <a:gd name="T3" fmla="*/ 22 h 92"/>
                <a:gd name="T4" fmla="*/ 0 w 36"/>
                <a:gd name="T5" fmla="*/ 23 h 92"/>
                <a:gd name="T6" fmla="*/ 12 w 36"/>
                <a:gd name="T7" fmla="*/ 46 h 92"/>
                <a:gd name="T8" fmla="*/ 0 w 36"/>
                <a:gd name="T9" fmla="*/ 70 h 92"/>
                <a:gd name="T10" fmla="*/ 0 w 36"/>
                <a:gd name="T11" fmla="*/ 70 h 92"/>
                <a:gd name="T12" fmla="*/ 11 w 36"/>
                <a:gd name="T13" fmla="*/ 92 h 92"/>
                <a:gd name="T14" fmla="*/ 36 w 36"/>
                <a:gd name="T15" fmla="*/ 46 h 92"/>
                <a:gd name="T16" fmla="*/ 11 w 36"/>
                <a:gd name="T1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92">
                  <a:moveTo>
                    <a:pt x="11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7" y="28"/>
                    <a:pt x="12" y="37"/>
                    <a:pt x="12" y="46"/>
                  </a:cubicBezTo>
                  <a:cubicBezTo>
                    <a:pt x="12" y="56"/>
                    <a:pt x="7" y="64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11" y="92"/>
                    <a:pt x="11" y="92"/>
                    <a:pt x="11" y="92"/>
                  </a:cubicBezTo>
                  <a:cubicBezTo>
                    <a:pt x="26" y="82"/>
                    <a:pt x="36" y="65"/>
                    <a:pt x="36" y="46"/>
                  </a:cubicBezTo>
                  <a:cubicBezTo>
                    <a:pt x="36" y="27"/>
                    <a:pt x="26" y="10"/>
                    <a:pt x="11" y="0"/>
                  </a:cubicBezTo>
                  <a:close/>
                </a:path>
              </a:pathLst>
            </a:custGeom>
            <a:grpFill/>
            <a:ln w="9525">
              <a:solidFill>
                <a:srgbClr val="1B483C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2" name="出自【趣你的PPT】(微信:qunideppt)：最优质的PPT资源库"/>
          <p:cNvSpPr/>
          <p:nvPr/>
        </p:nvSpPr>
        <p:spPr>
          <a:xfrm flipV="1">
            <a:off x="9385300" y="2120900"/>
            <a:ext cx="1695450" cy="1695450"/>
          </a:xfrm>
          <a:prstGeom prst="arc">
            <a:avLst>
              <a:gd name="adj1" fmla="val 17688587"/>
              <a:gd name="adj2" fmla="val 14471894"/>
            </a:avLst>
          </a:prstGeom>
          <a:ln w="63500">
            <a:solidFill>
              <a:srgbClr val="595959"/>
            </a:solidFill>
            <a:headEnd type="non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51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9877425" y="3579813"/>
            <a:ext cx="7096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188%</a:t>
            </a:r>
          </a:p>
        </p:txBody>
      </p:sp>
      <p:sp>
        <p:nvSpPr>
          <p:cNvPr id="21517" name="出自【趣你的PPT】(微信:qunideppt)：最优质的PPT资源库"/>
          <p:cNvSpPr>
            <a:spLocks/>
          </p:cNvSpPr>
          <p:nvPr/>
        </p:nvSpPr>
        <p:spPr bwMode="auto">
          <a:xfrm>
            <a:off x="10059988" y="2616200"/>
            <a:ext cx="344487" cy="681038"/>
          </a:xfrm>
          <a:custGeom>
            <a:avLst/>
            <a:gdLst>
              <a:gd name="T0" fmla="*/ 791356942 w 49"/>
              <a:gd name="T1" fmla="*/ 1580611967 h 97"/>
              <a:gd name="T2" fmla="*/ 0 w 49"/>
              <a:gd name="T3" fmla="*/ 1580611967 h 97"/>
              <a:gd name="T4" fmla="*/ 0 w 49"/>
              <a:gd name="T5" fmla="*/ 2147483646 h 97"/>
              <a:gd name="T6" fmla="*/ 791356942 w 49"/>
              <a:gd name="T7" fmla="*/ 2147483646 h 97"/>
              <a:gd name="T8" fmla="*/ 2147483646 w 49"/>
              <a:gd name="T9" fmla="*/ 2147483646 h 97"/>
              <a:gd name="T10" fmla="*/ 2147483646 w 49"/>
              <a:gd name="T11" fmla="*/ 0 h 97"/>
              <a:gd name="T12" fmla="*/ 791356942 w 49"/>
              <a:gd name="T13" fmla="*/ 1580611967 h 97"/>
              <a:gd name="T14" fmla="*/ 791356942 w 49"/>
              <a:gd name="T15" fmla="*/ 1580611967 h 9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9" h="97">
                <a:moveTo>
                  <a:pt x="16" y="32"/>
                </a:moveTo>
                <a:lnTo>
                  <a:pt x="0" y="32"/>
                </a:lnTo>
                <a:lnTo>
                  <a:pt x="0" y="65"/>
                </a:lnTo>
                <a:lnTo>
                  <a:pt x="16" y="65"/>
                </a:lnTo>
                <a:lnTo>
                  <a:pt x="49" y="97"/>
                </a:lnTo>
                <a:lnTo>
                  <a:pt x="49" y="0"/>
                </a:lnTo>
                <a:lnTo>
                  <a:pt x="16" y="32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51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209675" y="4638675"/>
            <a:ext cx="2078038" cy="1011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20000"/>
              </a:spcBef>
              <a:buNone/>
            </a:pPr>
            <a:r>
              <a:rPr lang="zh-CN" altLang="en-US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</a:t>
            </a:r>
            <a:endParaRPr lang="en-US" altLang="zh-CN" sz="14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51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601788" y="4257675"/>
            <a:ext cx="12938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52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822700" y="4638675"/>
            <a:ext cx="2078038" cy="1011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20000"/>
              </a:spcBef>
              <a:buNone/>
            </a:pPr>
            <a:r>
              <a:rPr lang="zh-CN" altLang="en-US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</a:t>
            </a:r>
            <a:endParaRPr lang="en-US" altLang="zh-CN" sz="14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52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4214813" y="4257675"/>
            <a:ext cx="12938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522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527800" y="4638675"/>
            <a:ext cx="2078038" cy="1011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20000"/>
              </a:spcBef>
              <a:buNone/>
            </a:pPr>
            <a:r>
              <a:rPr lang="zh-CN" altLang="en-US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</a:t>
            </a:r>
            <a:endParaRPr lang="en-US" altLang="zh-CN" sz="14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52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6919913" y="4257675"/>
            <a:ext cx="12938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52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232900" y="4638675"/>
            <a:ext cx="2078038" cy="1011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20000"/>
              </a:spcBef>
              <a:buNone/>
            </a:pPr>
            <a:r>
              <a:rPr lang="zh-CN" altLang="en-US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。一不小心，你就能学会</a:t>
            </a:r>
            <a:r>
              <a:rPr lang="en-US" altLang="zh-CN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。建议您选择微软雅黑字体。</a:t>
            </a:r>
            <a:endParaRPr lang="en-US" altLang="zh-CN" sz="14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52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9625013" y="4257675"/>
            <a:ext cx="12938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出自【趣你的PPT】(微信:qunideppt)：最优质的PPT资源库"/>
          <p:cNvSpPr/>
          <p:nvPr/>
        </p:nvSpPr>
        <p:spPr bwMode="auto">
          <a:xfrm>
            <a:off x="531813" y="315913"/>
            <a:ext cx="255587" cy="255587"/>
          </a:xfrm>
          <a:prstGeom prst="chevron">
            <a:avLst/>
          </a:prstGeom>
          <a:solidFill>
            <a:srgbClr val="1B483C"/>
          </a:solidFill>
          <a:ln>
            <a:solidFill>
              <a:srgbClr val="1B4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出自【趣你的PPT】(微信:qunideppt)：最优质的PPT资源库"/>
          <p:cNvSpPr/>
          <p:nvPr/>
        </p:nvSpPr>
        <p:spPr bwMode="auto">
          <a:xfrm>
            <a:off x="358775" y="315913"/>
            <a:ext cx="257175" cy="255587"/>
          </a:xfrm>
          <a:prstGeom prst="chevron">
            <a:avLst/>
          </a:prstGeom>
          <a:solidFill>
            <a:srgbClr val="595959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出自【趣你的PPT】(微信:qunideppt)：最优质的PPT资源库"/>
          <p:cNvSpPr/>
          <p:nvPr/>
        </p:nvSpPr>
        <p:spPr bwMode="auto">
          <a:xfrm>
            <a:off x="171450" y="315913"/>
            <a:ext cx="255588" cy="255587"/>
          </a:xfrm>
          <a:prstGeom prst="chevron">
            <a:avLst/>
          </a:prstGeom>
          <a:solidFill>
            <a:srgbClr val="1B483C"/>
          </a:solidFill>
          <a:ln>
            <a:solidFill>
              <a:srgbClr val="1B4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03275" y="287338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</a:p>
        </p:txBody>
      </p:sp>
    </p:spTree>
    <p:extLst>
      <p:ext uri="{BB962C8B-B14F-4D97-AF65-F5344CB8AC3E}">
        <p14:creationId xmlns:p14="http://schemas.microsoft.com/office/powerpoint/2010/main" val="1932249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出自【趣你的PPT】(微信:qunideppt)：最优质的PPT资源库"/>
          <p:cNvSpPr/>
          <p:nvPr/>
        </p:nvSpPr>
        <p:spPr>
          <a:xfrm>
            <a:off x="1330325" y="1749425"/>
            <a:ext cx="862013" cy="862013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1330325" y="3316288"/>
            <a:ext cx="862013" cy="862012"/>
          </a:xfrm>
          <a:prstGeom prst="ellipse">
            <a:avLst/>
          </a:prstGeom>
          <a:solidFill>
            <a:srgbClr val="1B48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出自【趣你的PPT】(微信:qunideppt)：最优质的PPT资源库"/>
          <p:cNvSpPr/>
          <p:nvPr/>
        </p:nvSpPr>
        <p:spPr>
          <a:xfrm>
            <a:off x="1330325" y="4883150"/>
            <a:ext cx="862013" cy="862013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出自【趣你的PPT】(微信:qunideppt)：最优质的PPT资源库"/>
          <p:cNvSpPr/>
          <p:nvPr/>
        </p:nvSpPr>
        <p:spPr>
          <a:xfrm>
            <a:off x="6938963" y="1749425"/>
            <a:ext cx="860425" cy="862013"/>
          </a:xfrm>
          <a:prstGeom prst="ellipse">
            <a:avLst/>
          </a:prstGeom>
          <a:solidFill>
            <a:srgbClr val="1B48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出自【趣你的PPT】(微信:qunideppt)：最优质的PPT资源库"/>
          <p:cNvSpPr/>
          <p:nvPr/>
        </p:nvSpPr>
        <p:spPr>
          <a:xfrm>
            <a:off x="6938963" y="3316288"/>
            <a:ext cx="860425" cy="862012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出自【趣你的PPT】(微信:qunideppt)：最优质的PPT资源库"/>
          <p:cNvSpPr/>
          <p:nvPr/>
        </p:nvSpPr>
        <p:spPr>
          <a:xfrm>
            <a:off x="6938963" y="4883150"/>
            <a:ext cx="860425" cy="862013"/>
          </a:xfrm>
          <a:prstGeom prst="ellipse">
            <a:avLst/>
          </a:prstGeom>
          <a:solidFill>
            <a:srgbClr val="1B48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 sz="240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584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635125" y="3617913"/>
            <a:ext cx="247650" cy="346075"/>
          </a:xfrm>
          <a:custGeom>
            <a:avLst/>
            <a:gdLst>
              <a:gd name="T0" fmla="*/ 99839453 w 346"/>
              <a:gd name="T1" fmla="*/ 0 h 479"/>
              <a:gd name="T2" fmla="*/ 99839453 w 346"/>
              <a:gd name="T3" fmla="*/ 0 h 479"/>
              <a:gd name="T4" fmla="*/ 81919900 w 346"/>
              <a:gd name="T5" fmla="*/ 0 h 479"/>
              <a:gd name="T6" fmla="*/ 81919900 w 346"/>
              <a:gd name="T7" fmla="*/ 171114941 h 479"/>
              <a:gd name="T8" fmla="*/ 40959592 w 346"/>
              <a:gd name="T9" fmla="*/ 171114941 h 479"/>
              <a:gd name="T10" fmla="*/ 5119770 w 346"/>
              <a:gd name="T11" fmla="*/ 221719198 h 479"/>
              <a:gd name="T12" fmla="*/ 63487869 w 346"/>
              <a:gd name="T13" fmla="*/ 240500450 h 479"/>
              <a:gd name="T14" fmla="*/ 99839453 w 346"/>
              <a:gd name="T15" fmla="*/ 194069323 h 479"/>
              <a:gd name="T16" fmla="*/ 99839453 w 346"/>
              <a:gd name="T17" fmla="*/ 55299751 h 479"/>
              <a:gd name="T18" fmla="*/ 131583746 w 346"/>
              <a:gd name="T19" fmla="*/ 119989043 h 479"/>
              <a:gd name="T20" fmla="*/ 140799761 w 346"/>
              <a:gd name="T21" fmla="*/ 119989043 h 479"/>
              <a:gd name="T22" fmla="*/ 99839453 w 346"/>
              <a:gd name="T23" fmla="*/ 0 h 47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346" h="479">
                <a:moveTo>
                  <a:pt x="195" y="0"/>
                </a:moveTo>
                <a:lnTo>
                  <a:pt x="195" y="0"/>
                </a:lnTo>
                <a:cubicBezTo>
                  <a:pt x="160" y="0"/>
                  <a:pt x="160" y="0"/>
                  <a:pt x="160" y="0"/>
                </a:cubicBezTo>
                <a:cubicBezTo>
                  <a:pt x="160" y="328"/>
                  <a:pt x="160" y="328"/>
                  <a:pt x="160" y="328"/>
                </a:cubicBezTo>
                <a:cubicBezTo>
                  <a:pt x="133" y="319"/>
                  <a:pt x="107" y="319"/>
                  <a:pt x="80" y="328"/>
                </a:cubicBezTo>
                <a:cubicBezTo>
                  <a:pt x="26" y="346"/>
                  <a:pt x="0" y="390"/>
                  <a:pt x="10" y="425"/>
                </a:cubicBezTo>
                <a:cubicBezTo>
                  <a:pt x="26" y="461"/>
                  <a:pt x="71" y="478"/>
                  <a:pt x="124" y="461"/>
                </a:cubicBezTo>
                <a:cubicBezTo>
                  <a:pt x="169" y="443"/>
                  <a:pt x="195" y="408"/>
                  <a:pt x="195" y="372"/>
                </a:cubicBezTo>
                <a:cubicBezTo>
                  <a:pt x="195" y="106"/>
                  <a:pt x="195" y="106"/>
                  <a:pt x="195" y="106"/>
                </a:cubicBezTo>
                <a:cubicBezTo>
                  <a:pt x="266" y="124"/>
                  <a:pt x="266" y="212"/>
                  <a:pt x="257" y="230"/>
                </a:cubicBezTo>
                <a:cubicBezTo>
                  <a:pt x="257" y="239"/>
                  <a:pt x="266" y="248"/>
                  <a:pt x="275" y="230"/>
                </a:cubicBezTo>
                <a:cubicBezTo>
                  <a:pt x="345" y="115"/>
                  <a:pt x="195" y="62"/>
                  <a:pt x="195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8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600200" y="5189538"/>
            <a:ext cx="358775" cy="301625"/>
          </a:xfrm>
          <a:custGeom>
            <a:avLst/>
            <a:gdLst>
              <a:gd name="T0" fmla="*/ 64320145 w 498"/>
              <a:gd name="T1" fmla="*/ 42151011 h 418"/>
              <a:gd name="T2" fmla="*/ 64320145 w 498"/>
              <a:gd name="T3" fmla="*/ 42151011 h 418"/>
              <a:gd name="T4" fmla="*/ 18673590 w 498"/>
              <a:gd name="T5" fmla="*/ 134259926 h 418"/>
              <a:gd name="T6" fmla="*/ 179474672 w 498"/>
              <a:gd name="T7" fmla="*/ 60364688 h 418"/>
              <a:gd name="T8" fmla="*/ 4668398 w 498"/>
              <a:gd name="T9" fmla="*/ 198787472 h 418"/>
              <a:gd name="T10" fmla="*/ 22823277 w 498"/>
              <a:gd name="T11" fmla="*/ 208154443 h 418"/>
              <a:gd name="T12" fmla="*/ 50314952 w 498"/>
              <a:gd name="T13" fmla="*/ 161839852 h 418"/>
              <a:gd name="T14" fmla="*/ 151982998 w 498"/>
              <a:gd name="T15" fmla="*/ 161839852 h 418"/>
              <a:gd name="T16" fmla="*/ 243276826 w 498"/>
              <a:gd name="T17" fmla="*/ 37467886 h 418"/>
              <a:gd name="T18" fmla="*/ 64320145 w 498"/>
              <a:gd name="T19" fmla="*/ 42151011 h 41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98" h="418">
                <a:moveTo>
                  <a:pt x="124" y="81"/>
                </a:moveTo>
                <a:lnTo>
                  <a:pt x="124" y="81"/>
                </a:lnTo>
                <a:cubicBezTo>
                  <a:pt x="27" y="134"/>
                  <a:pt x="36" y="222"/>
                  <a:pt x="36" y="258"/>
                </a:cubicBezTo>
                <a:cubicBezTo>
                  <a:pt x="159" y="107"/>
                  <a:pt x="346" y="116"/>
                  <a:pt x="346" y="116"/>
                </a:cubicBezTo>
                <a:cubicBezTo>
                  <a:pt x="346" y="116"/>
                  <a:pt x="80" y="204"/>
                  <a:pt x="9" y="382"/>
                </a:cubicBezTo>
                <a:cubicBezTo>
                  <a:pt x="0" y="400"/>
                  <a:pt x="36" y="417"/>
                  <a:pt x="44" y="400"/>
                </a:cubicBezTo>
                <a:cubicBezTo>
                  <a:pt x="62" y="355"/>
                  <a:pt x="97" y="311"/>
                  <a:pt x="97" y="311"/>
                </a:cubicBezTo>
                <a:cubicBezTo>
                  <a:pt x="151" y="329"/>
                  <a:pt x="230" y="355"/>
                  <a:pt x="293" y="311"/>
                </a:cubicBezTo>
                <a:cubicBezTo>
                  <a:pt x="363" y="258"/>
                  <a:pt x="363" y="134"/>
                  <a:pt x="469" y="72"/>
                </a:cubicBezTo>
                <a:cubicBezTo>
                  <a:pt x="497" y="63"/>
                  <a:pt x="249" y="0"/>
                  <a:pt x="124" y="81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86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189788" y="3625850"/>
            <a:ext cx="358775" cy="276225"/>
          </a:xfrm>
          <a:custGeom>
            <a:avLst/>
            <a:gdLst>
              <a:gd name="T0" fmla="*/ 41664100 w 497"/>
              <a:gd name="T1" fmla="*/ 129596527 h 382"/>
              <a:gd name="T2" fmla="*/ 41664100 w 497"/>
              <a:gd name="T3" fmla="*/ 129596527 h 382"/>
              <a:gd name="T4" fmla="*/ 82807724 w 497"/>
              <a:gd name="T5" fmla="*/ 171401951 h 382"/>
              <a:gd name="T6" fmla="*/ 129159722 w 497"/>
              <a:gd name="T7" fmla="*/ 199097484 h 382"/>
              <a:gd name="T8" fmla="*/ 175510997 w 497"/>
              <a:gd name="T9" fmla="*/ 176105007 h 382"/>
              <a:gd name="T10" fmla="*/ 203113572 w 497"/>
              <a:gd name="T11" fmla="*/ 134822385 h 382"/>
              <a:gd name="T12" fmla="*/ 129159722 w 497"/>
              <a:gd name="T13" fmla="*/ 171401951 h 382"/>
              <a:gd name="T14" fmla="*/ 41664100 w 497"/>
              <a:gd name="T15" fmla="*/ 129596527 h 382"/>
              <a:gd name="T16" fmla="*/ 253631547 w 497"/>
              <a:gd name="T17" fmla="*/ 64797902 h 382"/>
              <a:gd name="T18" fmla="*/ 253631547 w 497"/>
              <a:gd name="T19" fmla="*/ 64797902 h 382"/>
              <a:gd name="T20" fmla="*/ 142700771 w 497"/>
              <a:gd name="T21" fmla="*/ 4703056 h 382"/>
              <a:gd name="T22" fmla="*/ 115097474 w 497"/>
              <a:gd name="T23" fmla="*/ 4703056 h 382"/>
              <a:gd name="T24" fmla="*/ 4687175 w 497"/>
              <a:gd name="T25" fmla="*/ 64797902 h 382"/>
              <a:gd name="T26" fmla="*/ 4687175 w 497"/>
              <a:gd name="T27" fmla="*/ 83610849 h 382"/>
              <a:gd name="T28" fmla="*/ 115097474 w 497"/>
              <a:gd name="T29" fmla="*/ 143705695 h 382"/>
              <a:gd name="T30" fmla="*/ 142700771 w 497"/>
              <a:gd name="T31" fmla="*/ 143705695 h 382"/>
              <a:gd name="T32" fmla="*/ 212488645 w 497"/>
              <a:gd name="T33" fmla="*/ 101900270 h 382"/>
              <a:gd name="T34" fmla="*/ 138534072 w 497"/>
              <a:gd name="T35" fmla="*/ 83610849 h 382"/>
              <a:gd name="T36" fmla="*/ 129159722 w 497"/>
              <a:gd name="T37" fmla="*/ 87791102 h 382"/>
              <a:gd name="T38" fmla="*/ 105723124 w 497"/>
              <a:gd name="T39" fmla="*/ 69500958 h 382"/>
              <a:gd name="T40" fmla="*/ 129159722 w 497"/>
              <a:gd name="T41" fmla="*/ 55914593 h 382"/>
              <a:gd name="T42" fmla="*/ 152595598 w 497"/>
              <a:gd name="T43" fmla="*/ 64797902 h 382"/>
              <a:gd name="T44" fmla="*/ 230716147 w 497"/>
              <a:gd name="T45" fmla="*/ 92494158 h 382"/>
              <a:gd name="T46" fmla="*/ 253631547 w 497"/>
              <a:gd name="T47" fmla="*/ 83610849 h 382"/>
              <a:gd name="T48" fmla="*/ 253631547 w 497"/>
              <a:gd name="T49" fmla="*/ 64797902 h 382"/>
              <a:gd name="T50" fmla="*/ 221341797 w 497"/>
              <a:gd name="T51" fmla="*/ 180808063 h 382"/>
              <a:gd name="T52" fmla="*/ 221341797 w 497"/>
              <a:gd name="T53" fmla="*/ 180808063 h 382"/>
              <a:gd name="T54" fmla="*/ 240091219 w 497"/>
              <a:gd name="T55" fmla="*/ 176105007 h 382"/>
              <a:gd name="T56" fmla="*/ 230716147 w 497"/>
              <a:gd name="T57" fmla="*/ 92494158 h 382"/>
              <a:gd name="T58" fmla="*/ 212488645 w 497"/>
              <a:gd name="T59" fmla="*/ 101900270 h 382"/>
              <a:gd name="T60" fmla="*/ 221341797 w 497"/>
              <a:gd name="T61" fmla="*/ 180808063 h 38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497" h="382">
                <a:moveTo>
                  <a:pt x="80" y="248"/>
                </a:moveTo>
                <a:lnTo>
                  <a:pt x="80" y="248"/>
                </a:lnTo>
                <a:cubicBezTo>
                  <a:pt x="97" y="293"/>
                  <a:pt x="106" y="311"/>
                  <a:pt x="159" y="328"/>
                </a:cubicBezTo>
                <a:cubicBezTo>
                  <a:pt x="203" y="355"/>
                  <a:pt x="230" y="381"/>
                  <a:pt x="248" y="381"/>
                </a:cubicBezTo>
                <a:cubicBezTo>
                  <a:pt x="266" y="381"/>
                  <a:pt x="293" y="355"/>
                  <a:pt x="337" y="337"/>
                </a:cubicBezTo>
                <a:cubicBezTo>
                  <a:pt x="390" y="311"/>
                  <a:pt x="372" y="311"/>
                  <a:pt x="390" y="258"/>
                </a:cubicBezTo>
                <a:cubicBezTo>
                  <a:pt x="248" y="328"/>
                  <a:pt x="248" y="328"/>
                  <a:pt x="248" y="328"/>
                </a:cubicBezTo>
                <a:lnTo>
                  <a:pt x="80" y="248"/>
                </a:lnTo>
                <a:close/>
                <a:moveTo>
                  <a:pt x="487" y="124"/>
                </a:moveTo>
                <a:lnTo>
                  <a:pt x="487" y="124"/>
                </a:lnTo>
                <a:cubicBezTo>
                  <a:pt x="274" y="9"/>
                  <a:pt x="274" y="9"/>
                  <a:pt x="274" y="9"/>
                </a:cubicBezTo>
                <a:cubicBezTo>
                  <a:pt x="266" y="0"/>
                  <a:pt x="239" y="0"/>
                  <a:pt x="221" y="9"/>
                </a:cubicBezTo>
                <a:cubicBezTo>
                  <a:pt x="9" y="124"/>
                  <a:pt x="9" y="124"/>
                  <a:pt x="9" y="124"/>
                </a:cubicBezTo>
                <a:cubicBezTo>
                  <a:pt x="0" y="133"/>
                  <a:pt x="0" y="142"/>
                  <a:pt x="9" y="160"/>
                </a:cubicBezTo>
                <a:cubicBezTo>
                  <a:pt x="221" y="275"/>
                  <a:pt x="221" y="275"/>
                  <a:pt x="221" y="275"/>
                </a:cubicBezTo>
                <a:cubicBezTo>
                  <a:pt x="239" y="284"/>
                  <a:pt x="266" y="284"/>
                  <a:pt x="274" y="275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266" y="160"/>
                  <a:pt x="266" y="160"/>
                  <a:pt x="266" y="160"/>
                </a:cubicBezTo>
                <a:cubicBezTo>
                  <a:pt x="257" y="160"/>
                  <a:pt x="257" y="168"/>
                  <a:pt x="248" y="168"/>
                </a:cubicBezTo>
                <a:cubicBezTo>
                  <a:pt x="221" y="168"/>
                  <a:pt x="203" y="151"/>
                  <a:pt x="203" y="133"/>
                </a:cubicBezTo>
                <a:cubicBezTo>
                  <a:pt x="203" y="124"/>
                  <a:pt x="221" y="107"/>
                  <a:pt x="248" y="107"/>
                </a:cubicBezTo>
                <a:cubicBezTo>
                  <a:pt x="266" y="107"/>
                  <a:pt x="284" y="115"/>
                  <a:pt x="293" y="124"/>
                </a:cubicBezTo>
                <a:cubicBezTo>
                  <a:pt x="443" y="177"/>
                  <a:pt x="443" y="177"/>
                  <a:pt x="443" y="177"/>
                </a:cubicBezTo>
                <a:cubicBezTo>
                  <a:pt x="487" y="160"/>
                  <a:pt x="487" y="160"/>
                  <a:pt x="487" y="160"/>
                </a:cubicBezTo>
                <a:cubicBezTo>
                  <a:pt x="496" y="142"/>
                  <a:pt x="496" y="133"/>
                  <a:pt x="487" y="124"/>
                </a:cubicBezTo>
                <a:close/>
                <a:moveTo>
                  <a:pt x="425" y="346"/>
                </a:moveTo>
                <a:lnTo>
                  <a:pt x="425" y="346"/>
                </a:lnTo>
                <a:cubicBezTo>
                  <a:pt x="416" y="355"/>
                  <a:pt x="452" y="364"/>
                  <a:pt x="461" y="337"/>
                </a:cubicBezTo>
                <a:cubicBezTo>
                  <a:pt x="469" y="213"/>
                  <a:pt x="443" y="177"/>
                  <a:pt x="443" y="177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408" y="195"/>
                  <a:pt x="443" y="222"/>
                  <a:pt x="425" y="3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8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1593850" y="2005013"/>
            <a:ext cx="276225" cy="352425"/>
          </a:xfrm>
          <a:custGeom>
            <a:avLst/>
            <a:gdLst>
              <a:gd name="T0" fmla="*/ 60301432 w 383"/>
              <a:gd name="T1" fmla="*/ 32316939 h 488"/>
              <a:gd name="T2" fmla="*/ 60301432 w 383"/>
              <a:gd name="T3" fmla="*/ 32316939 h 488"/>
              <a:gd name="T4" fmla="*/ 60301432 w 383"/>
              <a:gd name="T5" fmla="*/ 185040457 h 488"/>
              <a:gd name="T6" fmla="*/ 32750332 w 383"/>
              <a:gd name="T7" fmla="*/ 189731754 h 488"/>
              <a:gd name="T8" fmla="*/ 9357032 w 383"/>
              <a:gd name="T9" fmla="*/ 230909871 h 488"/>
              <a:gd name="T10" fmla="*/ 50944400 w 383"/>
              <a:gd name="T11" fmla="*/ 244983039 h 488"/>
              <a:gd name="T12" fmla="*/ 83174737 w 383"/>
              <a:gd name="T13" fmla="*/ 207975525 h 488"/>
              <a:gd name="T14" fmla="*/ 83174737 w 383"/>
              <a:gd name="T15" fmla="*/ 83398343 h 488"/>
              <a:gd name="T16" fmla="*/ 175187232 w 383"/>
              <a:gd name="T17" fmla="*/ 59942582 h 488"/>
              <a:gd name="T18" fmla="*/ 175187232 w 383"/>
              <a:gd name="T19" fmla="*/ 162106112 h 488"/>
              <a:gd name="T20" fmla="*/ 147635411 w 383"/>
              <a:gd name="T21" fmla="*/ 162106112 h 488"/>
              <a:gd name="T22" fmla="*/ 124242110 w 383"/>
              <a:gd name="T23" fmla="*/ 207975525 h 488"/>
              <a:gd name="T24" fmla="*/ 165830200 w 383"/>
              <a:gd name="T25" fmla="*/ 221527278 h 488"/>
              <a:gd name="T26" fmla="*/ 198579811 w 383"/>
              <a:gd name="T27" fmla="*/ 185040457 h 488"/>
              <a:gd name="T28" fmla="*/ 198579811 w 383"/>
              <a:gd name="T29" fmla="*/ 0 h 488"/>
              <a:gd name="T30" fmla="*/ 60301432 w 383"/>
              <a:gd name="T31" fmla="*/ 32316939 h 48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83" h="488">
                <a:moveTo>
                  <a:pt x="116" y="62"/>
                </a:moveTo>
                <a:lnTo>
                  <a:pt x="116" y="62"/>
                </a:lnTo>
                <a:cubicBezTo>
                  <a:pt x="116" y="355"/>
                  <a:pt x="116" y="355"/>
                  <a:pt x="116" y="355"/>
                </a:cubicBezTo>
                <a:cubicBezTo>
                  <a:pt x="98" y="355"/>
                  <a:pt x="80" y="355"/>
                  <a:pt x="63" y="364"/>
                </a:cubicBezTo>
                <a:cubicBezTo>
                  <a:pt x="18" y="372"/>
                  <a:pt x="0" y="417"/>
                  <a:pt x="18" y="443"/>
                </a:cubicBezTo>
                <a:cubicBezTo>
                  <a:pt x="27" y="478"/>
                  <a:pt x="63" y="487"/>
                  <a:pt x="98" y="470"/>
                </a:cubicBezTo>
                <a:cubicBezTo>
                  <a:pt x="133" y="461"/>
                  <a:pt x="160" y="434"/>
                  <a:pt x="160" y="399"/>
                </a:cubicBezTo>
                <a:cubicBezTo>
                  <a:pt x="160" y="399"/>
                  <a:pt x="160" y="248"/>
                  <a:pt x="160" y="160"/>
                </a:cubicBezTo>
                <a:cubicBezTo>
                  <a:pt x="337" y="115"/>
                  <a:pt x="337" y="115"/>
                  <a:pt x="337" y="115"/>
                </a:cubicBezTo>
                <a:cubicBezTo>
                  <a:pt x="337" y="311"/>
                  <a:pt x="337" y="311"/>
                  <a:pt x="337" y="311"/>
                </a:cubicBezTo>
                <a:cubicBezTo>
                  <a:pt x="319" y="301"/>
                  <a:pt x="301" y="301"/>
                  <a:pt x="284" y="311"/>
                </a:cubicBezTo>
                <a:cubicBezTo>
                  <a:pt x="239" y="328"/>
                  <a:pt x="222" y="364"/>
                  <a:pt x="239" y="399"/>
                </a:cubicBezTo>
                <a:cubicBezTo>
                  <a:pt x="248" y="425"/>
                  <a:pt x="284" y="434"/>
                  <a:pt x="319" y="425"/>
                </a:cubicBezTo>
                <a:cubicBezTo>
                  <a:pt x="355" y="408"/>
                  <a:pt x="382" y="381"/>
                  <a:pt x="382" y="355"/>
                </a:cubicBezTo>
                <a:cubicBezTo>
                  <a:pt x="382" y="0"/>
                  <a:pt x="382" y="0"/>
                  <a:pt x="382" y="0"/>
                </a:cubicBezTo>
                <a:lnTo>
                  <a:pt x="116" y="62"/>
                </a:ln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88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212013" y="5149850"/>
            <a:ext cx="333375" cy="352425"/>
          </a:xfrm>
          <a:custGeom>
            <a:avLst/>
            <a:gdLst>
              <a:gd name="T0" fmla="*/ 230533864 w 462"/>
              <a:gd name="T1" fmla="*/ 156893399 h 488"/>
              <a:gd name="T2" fmla="*/ 230533864 w 462"/>
              <a:gd name="T3" fmla="*/ 156893399 h 488"/>
              <a:gd name="T4" fmla="*/ 212320188 w 462"/>
              <a:gd name="T5" fmla="*/ 138650350 h 488"/>
              <a:gd name="T6" fmla="*/ 212320188 w 462"/>
              <a:gd name="T7" fmla="*/ 115194589 h 488"/>
              <a:gd name="T8" fmla="*/ 230533864 w 462"/>
              <a:gd name="T9" fmla="*/ 96950818 h 488"/>
              <a:gd name="T10" fmla="*/ 230533864 w 462"/>
              <a:gd name="T11" fmla="*/ 83398343 h 488"/>
              <a:gd name="T12" fmla="*/ 198269369 w 462"/>
              <a:gd name="T13" fmla="*/ 78707046 h 488"/>
              <a:gd name="T14" fmla="*/ 189422665 w 462"/>
              <a:gd name="T15" fmla="*/ 64633878 h 488"/>
              <a:gd name="T16" fmla="*/ 202953216 w 462"/>
              <a:gd name="T17" fmla="*/ 18764465 h 488"/>
              <a:gd name="T18" fmla="*/ 198269369 w 462"/>
              <a:gd name="T19" fmla="*/ 14073168 h 488"/>
              <a:gd name="T20" fmla="*/ 161842017 w 462"/>
              <a:gd name="T21" fmla="*/ 37008236 h 488"/>
              <a:gd name="T22" fmla="*/ 138944494 w 462"/>
              <a:gd name="T23" fmla="*/ 27625642 h 488"/>
              <a:gd name="T24" fmla="*/ 129057256 w 462"/>
              <a:gd name="T25" fmla="*/ 8861178 h 488"/>
              <a:gd name="T26" fmla="*/ 110843580 w 462"/>
              <a:gd name="T27" fmla="*/ 8861178 h 488"/>
              <a:gd name="T28" fmla="*/ 101476608 w 462"/>
              <a:gd name="T29" fmla="*/ 27625642 h 488"/>
              <a:gd name="T30" fmla="*/ 78579085 w 462"/>
              <a:gd name="T31" fmla="*/ 37008236 h 488"/>
              <a:gd name="T32" fmla="*/ 60365409 w 462"/>
              <a:gd name="T33" fmla="*/ 27625642 h 488"/>
              <a:gd name="T34" fmla="*/ 46314591 w 462"/>
              <a:gd name="T35" fmla="*/ 37008236 h 488"/>
              <a:gd name="T36" fmla="*/ 46314591 w 462"/>
              <a:gd name="T37" fmla="*/ 55251285 h 488"/>
              <a:gd name="T38" fmla="*/ 32784761 w 462"/>
              <a:gd name="T39" fmla="*/ 74016472 h 488"/>
              <a:gd name="T40" fmla="*/ 9366972 w 462"/>
              <a:gd name="T41" fmla="*/ 83398343 h 488"/>
              <a:gd name="T42" fmla="*/ 9366972 w 462"/>
              <a:gd name="T43" fmla="*/ 96950818 h 488"/>
              <a:gd name="T44" fmla="*/ 32784761 w 462"/>
              <a:gd name="T45" fmla="*/ 115194589 h 488"/>
              <a:gd name="T46" fmla="*/ 32784761 w 462"/>
              <a:gd name="T47" fmla="*/ 138650350 h 488"/>
              <a:gd name="T48" fmla="*/ 9366972 w 462"/>
              <a:gd name="T49" fmla="*/ 156893399 h 488"/>
              <a:gd name="T50" fmla="*/ 14050818 w 462"/>
              <a:gd name="T51" fmla="*/ 166275993 h 488"/>
              <a:gd name="T52" fmla="*/ 36947619 w 462"/>
              <a:gd name="T53" fmla="*/ 170967289 h 488"/>
              <a:gd name="T54" fmla="*/ 50998438 w 462"/>
              <a:gd name="T55" fmla="*/ 189731754 h 488"/>
              <a:gd name="T56" fmla="*/ 36947619 w 462"/>
              <a:gd name="T57" fmla="*/ 230909871 h 488"/>
              <a:gd name="T58" fmla="*/ 46314591 w 462"/>
              <a:gd name="T59" fmla="*/ 240292464 h 488"/>
              <a:gd name="T60" fmla="*/ 73895960 w 462"/>
              <a:gd name="T61" fmla="*/ 221527278 h 488"/>
              <a:gd name="T62" fmla="*/ 96792761 w 462"/>
              <a:gd name="T63" fmla="*/ 226218574 h 488"/>
              <a:gd name="T64" fmla="*/ 110843580 w 462"/>
              <a:gd name="T65" fmla="*/ 244983039 h 488"/>
              <a:gd name="T66" fmla="*/ 129057256 w 462"/>
              <a:gd name="T67" fmla="*/ 244983039 h 488"/>
              <a:gd name="T68" fmla="*/ 138944494 w 462"/>
              <a:gd name="T69" fmla="*/ 221527278 h 488"/>
              <a:gd name="T70" fmla="*/ 161842017 w 462"/>
              <a:gd name="T71" fmla="*/ 212666100 h 488"/>
              <a:gd name="T72" fmla="*/ 184738818 w 462"/>
              <a:gd name="T73" fmla="*/ 226218574 h 488"/>
              <a:gd name="T74" fmla="*/ 194106511 w 462"/>
              <a:gd name="T75" fmla="*/ 217357397 h 488"/>
              <a:gd name="T76" fmla="*/ 194106511 w 462"/>
              <a:gd name="T77" fmla="*/ 193901635 h 488"/>
              <a:gd name="T78" fmla="*/ 207636341 w 462"/>
              <a:gd name="T79" fmla="*/ 175658586 h 488"/>
              <a:gd name="T80" fmla="*/ 230533864 w 462"/>
              <a:gd name="T81" fmla="*/ 170967289 h 488"/>
              <a:gd name="T82" fmla="*/ 230533864 w 462"/>
              <a:gd name="T83" fmla="*/ 156893399 h 488"/>
              <a:gd name="T84" fmla="*/ 133741102 w 462"/>
              <a:gd name="T85" fmla="*/ 180349161 h 488"/>
              <a:gd name="T86" fmla="*/ 133741102 w 462"/>
              <a:gd name="T87" fmla="*/ 180349161 h 488"/>
              <a:gd name="T88" fmla="*/ 106159733 w 462"/>
              <a:gd name="T89" fmla="*/ 180349161 h 488"/>
              <a:gd name="T90" fmla="*/ 106159733 w 462"/>
              <a:gd name="T91" fmla="*/ 152202103 h 488"/>
              <a:gd name="T92" fmla="*/ 133741102 w 462"/>
              <a:gd name="T93" fmla="*/ 152202103 h 488"/>
              <a:gd name="T94" fmla="*/ 133741102 w 462"/>
              <a:gd name="T95" fmla="*/ 180349161 h 488"/>
              <a:gd name="T96" fmla="*/ 133741102 w 462"/>
              <a:gd name="T97" fmla="*/ 138650350 h 488"/>
              <a:gd name="T98" fmla="*/ 133741102 w 462"/>
              <a:gd name="T99" fmla="*/ 138650350 h 488"/>
              <a:gd name="T100" fmla="*/ 106159733 w 462"/>
              <a:gd name="T101" fmla="*/ 138650350 h 488"/>
              <a:gd name="T102" fmla="*/ 106159733 w 462"/>
              <a:gd name="T103" fmla="*/ 69325175 h 488"/>
              <a:gd name="T104" fmla="*/ 133741102 w 462"/>
              <a:gd name="T105" fmla="*/ 69325175 h 488"/>
              <a:gd name="T106" fmla="*/ 133741102 w 462"/>
              <a:gd name="T107" fmla="*/ 138650350 h 488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462" h="488">
                <a:moveTo>
                  <a:pt x="443" y="301"/>
                </a:moveTo>
                <a:lnTo>
                  <a:pt x="443" y="301"/>
                </a:lnTo>
                <a:cubicBezTo>
                  <a:pt x="408" y="266"/>
                  <a:pt x="408" y="266"/>
                  <a:pt x="408" y="266"/>
                </a:cubicBezTo>
                <a:cubicBezTo>
                  <a:pt x="390" y="248"/>
                  <a:pt x="390" y="230"/>
                  <a:pt x="408" y="221"/>
                </a:cubicBezTo>
                <a:cubicBezTo>
                  <a:pt x="443" y="186"/>
                  <a:pt x="443" y="186"/>
                  <a:pt x="443" y="186"/>
                </a:cubicBezTo>
                <a:cubicBezTo>
                  <a:pt x="461" y="168"/>
                  <a:pt x="452" y="160"/>
                  <a:pt x="443" y="160"/>
                </a:cubicBezTo>
                <a:cubicBezTo>
                  <a:pt x="381" y="151"/>
                  <a:pt x="381" y="151"/>
                  <a:pt x="381" y="151"/>
                </a:cubicBezTo>
                <a:cubicBezTo>
                  <a:pt x="364" y="151"/>
                  <a:pt x="355" y="142"/>
                  <a:pt x="364" y="124"/>
                </a:cubicBezTo>
                <a:cubicBezTo>
                  <a:pt x="390" y="36"/>
                  <a:pt x="390" y="36"/>
                  <a:pt x="390" y="36"/>
                </a:cubicBezTo>
                <a:cubicBezTo>
                  <a:pt x="399" y="27"/>
                  <a:pt x="390" y="17"/>
                  <a:pt x="381" y="27"/>
                </a:cubicBezTo>
                <a:cubicBezTo>
                  <a:pt x="311" y="71"/>
                  <a:pt x="311" y="71"/>
                  <a:pt x="311" y="71"/>
                </a:cubicBezTo>
                <a:cubicBezTo>
                  <a:pt x="292" y="80"/>
                  <a:pt x="275" y="71"/>
                  <a:pt x="267" y="53"/>
                </a:cubicBezTo>
                <a:cubicBezTo>
                  <a:pt x="248" y="17"/>
                  <a:pt x="248" y="17"/>
                  <a:pt x="248" y="17"/>
                </a:cubicBezTo>
                <a:cubicBezTo>
                  <a:pt x="239" y="0"/>
                  <a:pt x="222" y="0"/>
                  <a:pt x="213" y="17"/>
                </a:cubicBezTo>
                <a:cubicBezTo>
                  <a:pt x="195" y="53"/>
                  <a:pt x="195" y="53"/>
                  <a:pt x="195" y="53"/>
                </a:cubicBezTo>
                <a:cubicBezTo>
                  <a:pt x="186" y="71"/>
                  <a:pt x="169" y="71"/>
                  <a:pt x="151" y="71"/>
                </a:cubicBezTo>
                <a:cubicBezTo>
                  <a:pt x="116" y="53"/>
                  <a:pt x="116" y="53"/>
                  <a:pt x="116" y="53"/>
                </a:cubicBezTo>
                <a:cubicBezTo>
                  <a:pt x="98" y="45"/>
                  <a:pt x="80" y="53"/>
                  <a:pt x="89" y="71"/>
                </a:cubicBezTo>
                <a:cubicBezTo>
                  <a:pt x="89" y="106"/>
                  <a:pt x="89" y="106"/>
                  <a:pt x="89" y="106"/>
                </a:cubicBezTo>
                <a:cubicBezTo>
                  <a:pt x="89" y="124"/>
                  <a:pt x="80" y="142"/>
                  <a:pt x="63" y="142"/>
                </a:cubicBezTo>
                <a:cubicBezTo>
                  <a:pt x="18" y="160"/>
                  <a:pt x="18" y="160"/>
                  <a:pt x="18" y="160"/>
                </a:cubicBezTo>
                <a:cubicBezTo>
                  <a:pt x="9" y="160"/>
                  <a:pt x="0" y="168"/>
                  <a:pt x="18" y="186"/>
                </a:cubicBezTo>
                <a:cubicBezTo>
                  <a:pt x="63" y="221"/>
                  <a:pt x="63" y="221"/>
                  <a:pt x="63" y="221"/>
                </a:cubicBezTo>
                <a:cubicBezTo>
                  <a:pt x="71" y="230"/>
                  <a:pt x="71" y="248"/>
                  <a:pt x="63" y="266"/>
                </a:cubicBezTo>
                <a:cubicBezTo>
                  <a:pt x="18" y="301"/>
                  <a:pt x="18" y="301"/>
                  <a:pt x="18" y="301"/>
                </a:cubicBezTo>
                <a:cubicBezTo>
                  <a:pt x="0" y="311"/>
                  <a:pt x="9" y="319"/>
                  <a:pt x="27" y="319"/>
                </a:cubicBezTo>
                <a:cubicBezTo>
                  <a:pt x="71" y="328"/>
                  <a:pt x="71" y="328"/>
                  <a:pt x="71" y="328"/>
                </a:cubicBezTo>
                <a:cubicBezTo>
                  <a:pt x="89" y="328"/>
                  <a:pt x="98" y="346"/>
                  <a:pt x="98" y="364"/>
                </a:cubicBezTo>
                <a:cubicBezTo>
                  <a:pt x="71" y="443"/>
                  <a:pt x="71" y="443"/>
                  <a:pt x="71" y="443"/>
                </a:cubicBezTo>
                <a:cubicBezTo>
                  <a:pt x="63" y="461"/>
                  <a:pt x="71" y="461"/>
                  <a:pt x="89" y="461"/>
                </a:cubicBezTo>
                <a:cubicBezTo>
                  <a:pt x="142" y="425"/>
                  <a:pt x="142" y="425"/>
                  <a:pt x="142" y="425"/>
                </a:cubicBezTo>
                <a:cubicBezTo>
                  <a:pt x="160" y="417"/>
                  <a:pt x="177" y="417"/>
                  <a:pt x="186" y="434"/>
                </a:cubicBezTo>
                <a:cubicBezTo>
                  <a:pt x="213" y="470"/>
                  <a:pt x="213" y="470"/>
                  <a:pt x="213" y="470"/>
                </a:cubicBezTo>
                <a:cubicBezTo>
                  <a:pt x="222" y="487"/>
                  <a:pt x="239" y="478"/>
                  <a:pt x="248" y="470"/>
                </a:cubicBezTo>
                <a:cubicBezTo>
                  <a:pt x="267" y="425"/>
                  <a:pt x="267" y="425"/>
                  <a:pt x="267" y="425"/>
                </a:cubicBezTo>
                <a:cubicBezTo>
                  <a:pt x="275" y="408"/>
                  <a:pt x="292" y="408"/>
                  <a:pt x="311" y="408"/>
                </a:cubicBezTo>
                <a:cubicBezTo>
                  <a:pt x="355" y="434"/>
                  <a:pt x="355" y="434"/>
                  <a:pt x="355" y="434"/>
                </a:cubicBezTo>
                <a:cubicBezTo>
                  <a:pt x="364" y="443"/>
                  <a:pt x="381" y="434"/>
                  <a:pt x="373" y="417"/>
                </a:cubicBezTo>
                <a:cubicBezTo>
                  <a:pt x="373" y="372"/>
                  <a:pt x="373" y="372"/>
                  <a:pt x="373" y="372"/>
                </a:cubicBezTo>
                <a:cubicBezTo>
                  <a:pt x="373" y="364"/>
                  <a:pt x="390" y="346"/>
                  <a:pt x="399" y="337"/>
                </a:cubicBezTo>
                <a:cubicBezTo>
                  <a:pt x="443" y="328"/>
                  <a:pt x="443" y="328"/>
                  <a:pt x="443" y="328"/>
                </a:cubicBezTo>
                <a:cubicBezTo>
                  <a:pt x="452" y="319"/>
                  <a:pt x="461" y="311"/>
                  <a:pt x="443" y="301"/>
                </a:cubicBezTo>
                <a:close/>
                <a:moveTo>
                  <a:pt x="257" y="346"/>
                </a:moveTo>
                <a:lnTo>
                  <a:pt x="257" y="346"/>
                </a:lnTo>
                <a:cubicBezTo>
                  <a:pt x="204" y="346"/>
                  <a:pt x="204" y="346"/>
                  <a:pt x="204" y="346"/>
                </a:cubicBezTo>
                <a:cubicBezTo>
                  <a:pt x="204" y="292"/>
                  <a:pt x="204" y="292"/>
                  <a:pt x="204" y="292"/>
                </a:cubicBezTo>
                <a:cubicBezTo>
                  <a:pt x="257" y="292"/>
                  <a:pt x="257" y="292"/>
                  <a:pt x="257" y="292"/>
                </a:cubicBezTo>
                <a:lnTo>
                  <a:pt x="257" y="346"/>
                </a:lnTo>
                <a:close/>
                <a:moveTo>
                  <a:pt x="257" y="266"/>
                </a:moveTo>
                <a:lnTo>
                  <a:pt x="257" y="266"/>
                </a:lnTo>
                <a:cubicBezTo>
                  <a:pt x="204" y="266"/>
                  <a:pt x="204" y="266"/>
                  <a:pt x="204" y="266"/>
                </a:cubicBezTo>
                <a:cubicBezTo>
                  <a:pt x="204" y="133"/>
                  <a:pt x="204" y="133"/>
                  <a:pt x="204" y="133"/>
                </a:cubicBezTo>
                <a:cubicBezTo>
                  <a:pt x="257" y="133"/>
                  <a:pt x="257" y="133"/>
                  <a:pt x="257" y="133"/>
                </a:cubicBezTo>
                <a:lnTo>
                  <a:pt x="257" y="2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8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234238" y="2017713"/>
            <a:ext cx="257175" cy="349250"/>
          </a:xfrm>
          <a:custGeom>
            <a:avLst/>
            <a:gdLst>
              <a:gd name="T0" fmla="*/ 181478618 w 355"/>
              <a:gd name="T1" fmla="*/ 67847729 h 487"/>
              <a:gd name="T2" fmla="*/ 181478618 w 355"/>
              <a:gd name="T3" fmla="*/ 67847729 h 487"/>
              <a:gd name="T4" fmla="*/ 60842534 w 355"/>
              <a:gd name="T5" fmla="*/ 8737704 h 487"/>
              <a:gd name="T6" fmla="*/ 4720429 w 355"/>
              <a:gd name="T7" fmla="*/ 27242217 h 487"/>
              <a:gd name="T8" fmla="*/ 0 w 355"/>
              <a:gd name="T9" fmla="*/ 40605512 h 487"/>
              <a:gd name="T10" fmla="*/ 4720429 w 355"/>
              <a:gd name="T11" fmla="*/ 177329357 h 487"/>
              <a:gd name="T12" fmla="*/ 9440858 w 355"/>
              <a:gd name="T13" fmla="*/ 186581255 h 487"/>
              <a:gd name="T14" fmla="*/ 116440147 w 355"/>
              <a:gd name="T15" fmla="*/ 249802676 h 487"/>
              <a:gd name="T16" fmla="*/ 121160576 w 355"/>
              <a:gd name="T17" fmla="*/ 249802676 h 487"/>
              <a:gd name="T18" fmla="*/ 125881005 w 355"/>
              <a:gd name="T19" fmla="*/ 249802676 h 487"/>
              <a:gd name="T20" fmla="*/ 130076942 w 355"/>
              <a:gd name="T21" fmla="*/ 245690562 h 487"/>
              <a:gd name="T22" fmla="*/ 130076942 w 355"/>
              <a:gd name="T23" fmla="*/ 104341844 h 487"/>
              <a:gd name="T24" fmla="*/ 125881005 w 355"/>
              <a:gd name="T25" fmla="*/ 95089229 h 487"/>
              <a:gd name="T26" fmla="*/ 23078377 w 355"/>
              <a:gd name="T27" fmla="*/ 35979921 h 487"/>
              <a:gd name="T28" fmla="*/ 37239664 w 355"/>
              <a:gd name="T29" fmla="*/ 27242217 h 487"/>
              <a:gd name="T30" fmla="*/ 56122105 w 355"/>
              <a:gd name="T31" fmla="*/ 22615910 h 487"/>
              <a:gd name="T32" fmla="*/ 157875748 w 355"/>
              <a:gd name="T33" fmla="*/ 77099627 h 487"/>
              <a:gd name="T34" fmla="*/ 162596177 w 355"/>
              <a:gd name="T35" fmla="*/ 81725934 h 487"/>
              <a:gd name="T36" fmla="*/ 162596177 w 355"/>
              <a:gd name="T37" fmla="*/ 218449062 h 487"/>
              <a:gd name="T38" fmla="*/ 172037760 w 355"/>
              <a:gd name="T39" fmla="*/ 227186766 h 487"/>
              <a:gd name="T40" fmla="*/ 185674555 w 355"/>
              <a:gd name="T41" fmla="*/ 218449062 h 487"/>
              <a:gd name="T42" fmla="*/ 185674555 w 355"/>
              <a:gd name="T43" fmla="*/ 72473319 h 487"/>
              <a:gd name="T44" fmla="*/ 181478618 w 355"/>
              <a:gd name="T45" fmla="*/ 67847729 h 4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355" h="487">
                <a:moveTo>
                  <a:pt x="346" y="132"/>
                </a:moveTo>
                <a:lnTo>
                  <a:pt x="346" y="132"/>
                </a:lnTo>
                <a:cubicBezTo>
                  <a:pt x="116" y="17"/>
                  <a:pt x="116" y="17"/>
                  <a:pt x="116" y="17"/>
                </a:cubicBezTo>
                <a:cubicBezTo>
                  <a:pt x="89" y="0"/>
                  <a:pt x="27" y="25"/>
                  <a:pt x="9" y="53"/>
                </a:cubicBezTo>
                <a:cubicBezTo>
                  <a:pt x="0" y="70"/>
                  <a:pt x="0" y="79"/>
                  <a:pt x="0" y="79"/>
                </a:cubicBezTo>
                <a:cubicBezTo>
                  <a:pt x="9" y="345"/>
                  <a:pt x="9" y="345"/>
                  <a:pt x="9" y="345"/>
                </a:cubicBezTo>
                <a:cubicBezTo>
                  <a:pt x="9" y="345"/>
                  <a:pt x="18" y="354"/>
                  <a:pt x="18" y="363"/>
                </a:cubicBezTo>
                <a:cubicBezTo>
                  <a:pt x="36" y="363"/>
                  <a:pt x="222" y="486"/>
                  <a:pt x="222" y="486"/>
                </a:cubicBezTo>
                <a:cubicBezTo>
                  <a:pt x="231" y="486"/>
                  <a:pt x="231" y="486"/>
                  <a:pt x="231" y="486"/>
                </a:cubicBezTo>
                <a:cubicBezTo>
                  <a:pt x="240" y="486"/>
                  <a:pt x="240" y="486"/>
                  <a:pt x="240" y="486"/>
                </a:cubicBezTo>
                <a:cubicBezTo>
                  <a:pt x="248" y="486"/>
                  <a:pt x="248" y="478"/>
                  <a:pt x="248" y="478"/>
                </a:cubicBezTo>
                <a:cubicBezTo>
                  <a:pt x="248" y="203"/>
                  <a:pt x="248" y="203"/>
                  <a:pt x="248" y="203"/>
                </a:cubicBezTo>
                <a:cubicBezTo>
                  <a:pt x="248" y="194"/>
                  <a:pt x="248" y="194"/>
                  <a:pt x="240" y="185"/>
                </a:cubicBezTo>
                <a:cubicBezTo>
                  <a:pt x="44" y="70"/>
                  <a:pt x="44" y="70"/>
                  <a:pt x="44" y="70"/>
                </a:cubicBezTo>
                <a:cubicBezTo>
                  <a:pt x="44" y="70"/>
                  <a:pt x="53" y="61"/>
                  <a:pt x="71" y="53"/>
                </a:cubicBezTo>
                <a:cubicBezTo>
                  <a:pt x="89" y="44"/>
                  <a:pt x="97" y="44"/>
                  <a:pt x="107" y="44"/>
                </a:cubicBezTo>
                <a:cubicBezTo>
                  <a:pt x="107" y="44"/>
                  <a:pt x="293" y="150"/>
                  <a:pt x="301" y="150"/>
                </a:cubicBezTo>
                <a:cubicBezTo>
                  <a:pt x="310" y="159"/>
                  <a:pt x="310" y="159"/>
                  <a:pt x="310" y="159"/>
                </a:cubicBezTo>
                <a:cubicBezTo>
                  <a:pt x="310" y="168"/>
                  <a:pt x="310" y="425"/>
                  <a:pt x="310" y="425"/>
                </a:cubicBezTo>
                <a:cubicBezTo>
                  <a:pt x="310" y="433"/>
                  <a:pt x="319" y="442"/>
                  <a:pt x="328" y="442"/>
                </a:cubicBezTo>
                <a:cubicBezTo>
                  <a:pt x="337" y="442"/>
                  <a:pt x="354" y="433"/>
                  <a:pt x="354" y="425"/>
                </a:cubicBezTo>
                <a:cubicBezTo>
                  <a:pt x="354" y="141"/>
                  <a:pt x="354" y="141"/>
                  <a:pt x="354" y="141"/>
                </a:cubicBezTo>
                <a:lnTo>
                  <a:pt x="346" y="132"/>
                </a:ln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9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454275" y="1838325"/>
            <a:ext cx="12954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59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459038" y="2160588"/>
            <a:ext cx="24098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2459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454275" y="3402013"/>
            <a:ext cx="12954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59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459038" y="3724275"/>
            <a:ext cx="24098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2459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454275" y="4994275"/>
            <a:ext cx="12954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59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2459038" y="5316538"/>
            <a:ext cx="2409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2459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096250" y="1838325"/>
            <a:ext cx="12954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59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101013" y="2160588"/>
            <a:ext cx="24082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2459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096250" y="3402013"/>
            <a:ext cx="12954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599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101013" y="3724275"/>
            <a:ext cx="2408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2460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096250" y="4994275"/>
            <a:ext cx="12954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60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101013" y="5316538"/>
            <a:ext cx="24082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spc="300" dirty="0" smtClean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en-US" altLang="zh-CN" sz="1200" spc="3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出自【趣你的PPT】(微信:qunideppt)：最优质的PPT资源库"/>
          <p:cNvSpPr/>
          <p:nvPr/>
        </p:nvSpPr>
        <p:spPr bwMode="auto">
          <a:xfrm>
            <a:off x="531813" y="315913"/>
            <a:ext cx="255587" cy="255587"/>
          </a:xfrm>
          <a:prstGeom prst="chevron">
            <a:avLst/>
          </a:prstGeom>
          <a:solidFill>
            <a:srgbClr val="1B483C"/>
          </a:solidFill>
          <a:ln>
            <a:solidFill>
              <a:srgbClr val="1B4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出自【趣你的PPT】(微信:qunideppt)：最优质的PPT资源库"/>
          <p:cNvSpPr/>
          <p:nvPr/>
        </p:nvSpPr>
        <p:spPr bwMode="auto">
          <a:xfrm>
            <a:off x="358775" y="315913"/>
            <a:ext cx="257175" cy="255587"/>
          </a:xfrm>
          <a:prstGeom prst="chevron">
            <a:avLst/>
          </a:prstGeom>
          <a:solidFill>
            <a:srgbClr val="595959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出自【趣你的PPT】(微信:qunideppt)：最优质的PPT资源库"/>
          <p:cNvSpPr/>
          <p:nvPr/>
        </p:nvSpPr>
        <p:spPr bwMode="auto">
          <a:xfrm>
            <a:off x="171450" y="315913"/>
            <a:ext cx="255588" cy="255587"/>
          </a:xfrm>
          <a:prstGeom prst="chevron">
            <a:avLst/>
          </a:prstGeom>
          <a:solidFill>
            <a:srgbClr val="1B483C"/>
          </a:solidFill>
          <a:ln>
            <a:solidFill>
              <a:srgbClr val="1B4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03275" y="287338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</a:p>
        </p:txBody>
      </p:sp>
    </p:spTree>
    <p:extLst>
      <p:ext uri="{BB962C8B-B14F-4D97-AF65-F5344CB8AC3E}">
        <p14:creationId xmlns:p14="http://schemas.microsoft.com/office/powerpoint/2010/main" val="2902197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出自【趣你的PPT】(微信:qunideppt)：最优质的PPT资源库"/>
          <p:cNvSpPr/>
          <p:nvPr/>
        </p:nvSpPr>
        <p:spPr>
          <a:xfrm>
            <a:off x="947738" y="5164138"/>
            <a:ext cx="711200" cy="715962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1733">
              <a:solidFill>
                <a:schemeClr val="bg1"/>
              </a:solidFill>
            </a:endParaRPr>
          </a:p>
        </p:txBody>
      </p:sp>
      <p:grpSp>
        <p:nvGrpSpPr>
          <p:cNvPr id="6" name="Group 23出自【趣你的PPT】(微信:qunideppt)：最优质的PPT资源库"/>
          <p:cNvGrpSpPr/>
          <p:nvPr/>
        </p:nvGrpSpPr>
        <p:grpSpPr>
          <a:xfrm>
            <a:off x="1131971" y="5352991"/>
            <a:ext cx="397627" cy="339438"/>
            <a:chOff x="3440113" y="1050925"/>
            <a:chExt cx="390525" cy="333376"/>
          </a:xfrm>
          <a:solidFill>
            <a:schemeClr val="bg1"/>
          </a:solidFill>
        </p:grpSpPr>
        <p:sp>
          <p:nvSpPr>
            <p:cNvPr id="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63938" y="1244600"/>
              <a:ext cx="69850" cy="71438"/>
            </a:xfrm>
            <a:custGeom>
              <a:avLst/>
              <a:gdLst>
                <a:gd name="T0" fmla="*/ 44 w 44"/>
                <a:gd name="T1" fmla="*/ 25 h 45"/>
                <a:gd name="T2" fmla="*/ 19 w 44"/>
                <a:gd name="T3" fmla="*/ 0 h 45"/>
                <a:gd name="T4" fmla="*/ 19 w 44"/>
                <a:gd name="T5" fmla="*/ 0 h 45"/>
                <a:gd name="T6" fmla="*/ 0 w 44"/>
                <a:gd name="T7" fmla="*/ 45 h 45"/>
                <a:gd name="T8" fmla="*/ 44 w 44"/>
                <a:gd name="T9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5">
                  <a:moveTo>
                    <a:pt x="44" y="25"/>
                  </a:moveTo>
                  <a:lnTo>
                    <a:pt x="19" y="0"/>
                  </a:lnTo>
                  <a:lnTo>
                    <a:pt x="19" y="0"/>
                  </a:lnTo>
                  <a:lnTo>
                    <a:pt x="0" y="45"/>
                  </a:lnTo>
                  <a:lnTo>
                    <a:pt x="4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>
                <a:latin typeface="+mn-lt"/>
                <a:ea typeface="+mn-ea"/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33788" y="1284288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>
                <a:latin typeface="+mn-lt"/>
                <a:ea typeface="+mn-ea"/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05213" y="1074738"/>
              <a:ext cx="176213" cy="176213"/>
            </a:xfrm>
            <a:custGeom>
              <a:avLst/>
              <a:gdLst>
                <a:gd name="T0" fmla="*/ 101 w 111"/>
                <a:gd name="T1" fmla="*/ 0 h 111"/>
                <a:gd name="T2" fmla="*/ 0 w 111"/>
                <a:gd name="T3" fmla="*/ 101 h 111"/>
                <a:gd name="T4" fmla="*/ 10 w 111"/>
                <a:gd name="T5" fmla="*/ 111 h 111"/>
                <a:gd name="T6" fmla="*/ 111 w 111"/>
                <a:gd name="T7" fmla="*/ 10 h 111"/>
                <a:gd name="T8" fmla="*/ 101 w 111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1">
                  <a:moveTo>
                    <a:pt x="101" y="0"/>
                  </a:moveTo>
                  <a:lnTo>
                    <a:pt x="0" y="101"/>
                  </a:lnTo>
                  <a:lnTo>
                    <a:pt x="10" y="111"/>
                  </a:lnTo>
                  <a:lnTo>
                    <a:pt x="111" y="10"/>
                  </a:lnTo>
                  <a:lnTo>
                    <a:pt x="1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>
                <a:latin typeface="+mn-lt"/>
                <a:ea typeface="+mn-ea"/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29025" y="1098550"/>
              <a:ext cx="177800" cy="177800"/>
            </a:xfrm>
            <a:custGeom>
              <a:avLst/>
              <a:gdLst>
                <a:gd name="T0" fmla="*/ 0 w 112"/>
                <a:gd name="T1" fmla="*/ 102 h 112"/>
                <a:gd name="T2" fmla="*/ 10 w 112"/>
                <a:gd name="T3" fmla="*/ 112 h 112"/>
                <a:gd name="T4" fmla="*/ 112 w 112"/>
                <a:gd name="T5" fmla="*/ 12 h 112"/>
                <a:gd name="T6" fmla="*/ 102 w 112"/>
                <a:gd name="T7" fmla="*/ 0 h 112"/>
                <a:gd name="T8" fmla="*/ 0 w 112"/>
                <a:gd name="T9" fmla="*/ 10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12">
                  <a:moveTo>
                    <a:pt x="0" y="102"/>
                  </a:moveTo>
                  <a:lnTo>
                    <a:pt x="10" y="112"/>
                  </a:lnTo>
                  <a:lnTo>
                    <a:pt x="112" y="12"/>
                  </a:lnTo>
                  <a:lnTo>
                    <a:pt x="102" y="0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>
                <a:latin typeface="+mn-lt"/>
                <a:ea typeface="+mn-ea"/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75075" y="1050925"/>
              <a:ext cx="55563" cy="52388"/>
            </a:xfrm>
            <a:custGeom>
              <a:avLst/>
              <a:gdLst>
                <a:gd name="T0" fmla="*/ 14 w 21"/>
                <a:gd name="T1" fmla="*/ 6 h 20"/>
                <a:gd name="T2" fmla="*/ 0 w 21"/>
                <a:gd name="T3" fmla="*/ 6 h 20"/>
                <a:gd name="T4" fmla="*/ 15 w 21"/>
                <a:gd name="T5" fmla="*/ 20 h 20"/>
                <a:gd name="T6" fmla="*/ 14 w 21"/>
                <a:gd name="T7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0">
                  <a:moveTo>
                    <a:pt x="14" y="6"/>
                  </a:moveTo>
                  <a:cubicBezTo>
                    <a:pt x="8" y="0"/>
                    <a:pt x="0" y="6"/>
                    <a:pt x="0" y="6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21" y="14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>
                <a:latin typeface="+mn-lt"/>
                <a:ea typeface="+mn-ea"/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40113" y="1058863"/>
              <a:ext cx="327025" cy="325438"/>
            </a:xfrm>
            <a:custGeom>
              <a:avLst/>
              <a:gdLst>
                <a:gd name="T0" fmla="*/ 182 w 206"/>
                <a:gd name="T1" fmla="*/ 180 h 205"/>
                <a:gd name="T2" fmla="*/ 25 w 206"/>
                <a:gd name="T3" fmla="*/ 180 h 205"/>
                <a:gd name="T4" fmla="*/ 25 w 206"/>
                <a:gd name="T5" fmla="*/ 25 h 205"/>
                <a:gd name="T6" fmla="*/ 172 w 206"/>
                <a:gd name="T7" fmla="*/ 25 h 205"/>
                <a:gd name="T8" fmla="*/ 198 w 206"/>
                <a:gd name="T9" fmla="*/ 0 h 205"/>
                <a:gd name="T10" fmla="*/ 0 w 206"/>
                <a:gd name="T11" fmla="*/ 0 h 205"/>
                <a:gd name="T12" fmla="*/ 0 w 206"/>
                <a:gd name="T13" fmla="*/ 205 h 205"/>
                <a:gd name="T14" fmla="*/ 206 w 206"/>
                <a:gd name="T15" fmla="*/ 205 h 205"/>
                <a:gd name="T16" fmla="*/ 206 w 206"/>
                <a:gd name="T17" fmla="*/ 76 h 205"/>
                <a:gd name="T18" fmla="*/ 182 w 206"/>
                <a:gd name="T19" fmla="*/ 101 h 205"/>
                <a:gd name="T20" fmla="*/ 182 w 206"/>
                <a:gd name="T21" fmla="*/ 18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6" h="205">
                  <a:moveTo>
                    <a:pt x="182" y="180"/>
                  </a:moveTo>
                  <a:lnTo>
                    <a:pt x="25" y="180"/>
                  </a:lnTo>
                  <a:lnTo>
                    <a:pt x="25" y="25"/>
                  </a:lnTo>
                  <a:lnTo>
                    <a:pt x="172" y="25"/>
                  </a:lnTo>
                  <a:lnTo>
                    <a:pt x="198" y="0"/>
                  </a:lnTo>
                  <a:lnTo>
                    <a:pt x="0" y="0"/>
                  </a:lnTo>
                  <a:lnTo>
                    <a:pt x="0" y="205"/>
                  </a:lnTo>
                  <a:lnTo>
                    <a:pt x="206" y="205"/>
                  </a:lnTo>
                  <a:lnTo>
                    <a:pt x="206" y="76"/>
                  </a:lnTo>
                  <a:lnTo>
                    <a:pt x="182" y="101"/>
                  </a:lnTo>
                  <a:lnTo>
                    <a:pt x="18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>
                <a:latin typeface="+mn-lt"/>
                <a:ea typeface="+mn-ea"/>
              </a:endParaRPr>
            </a:p>
          </p:txBody>
        </p:sp>
      </p:grpSp>
      <p:sp>
        <p:nvSpPr>
          <p:cNvPr id="13" name="出自【趣你的PPT】(微信:qunideppt)：最优质的PPT资源库"/>
          <p:cNvSpPr/>
          <p:nvPr/>
        </p:nvSpPr>
        <p:spPr>
          <a:xfrm>
            <a:off x="947738" y="4106863"/>
            <a:ext cx="711200" cy="715962"/>
          </a:xfrm>
          <a:prstGeom prst="ellipse">
            <a:avLst/>
          </a:prstGeom>
          <a:solidFill>
            <a:srgbClr val="1B483C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1733">
              <a:solidFill>
                <a:schemeClr val="bg1"/>
              </a:solidFill>
            </a:endParaRPr>
          </a:p>
        </p:txBody>
      </p:sp>
      <p:grpSp>
        <p:nvGrpSpPr>
          <p:cNvPr id="14" name="Group 34出自【趣你的PPT】(微信:qunideppt)：最优质的PPT资源库"/>
          <p:cNvGrpSpPr/>
          <p:nvPr/>
        </p:nvGrpSpPr>
        <p:grpSpPr>
          <a:xfrm>
            <a:off x="1125056" y="4269290"/>
            <a:ext cx="369512" cy="371872"/>
            <a:chOff x="3886200" y="3605213"/>
            <a:chExt cx="1243013" cy="1250950"/>
          </a:xfrm>
          <a:solidFill>
            <a:schemeClr val="bg1"/>
          </a:solidFill>
        </p:grpSpPr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32338" y="3605213"/>
              <a:ext cx="174625" cy="263525"/>
            </a:xfrm>
            <a:custGeom>
              <a:avLst/>
              <a:gdLst>
                <a:gd name="T0" fmla="*/ 23 w 46"/>
                <a:gd name="T1" fmla="*/ 70 h 70"/>
                <a:gd name="T2" fmla="*/ 46 w 46"/>
                <a:gd name="T3" fmla="*/ 47 h 70"/>
                <a:gd name="T4" fmla="*/ 46 w 46"/>
                <a:gd name="T5" fmla="*/ 23 h 70"/>
                <a:gd name="T6" fmla="*/ 23 w 46"/>
                <a:gd name="T7" fmla="*/ 0 h 70"/>
                <a:gd name="T8" fmla="*/ 0 w 46"/>
                <a:gd name="T9" fmla="*/ 23 h 70"/>
                <a:gd name="T10" fmla="*/ 0 w 46"/>
                <a:gd name="T11" fmla="*/ 47 h 70"/>
                <a:gd name="T12" fmla="*/ 23 w 46"/>
                <a:gd name="T1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70">
                  <a:moveTo>
                    <a:pt x="23" y="70"/>
                  </a:moveTo>
                  <a:cubicBezTo>
                    <a:pt x="35" y="70"/>
                    <a:pt x="46" y="60"/>
                    <a:pt x="46" y="47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10"/>
                    <a:pt x="35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60"/>
                    <a:pt x="10" y="70"/>
                    <a:pt x="23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>
                <a:latin typeface="+mn-lt"/>
                <a:ea typeface="+mn-ea"/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886200" y="3751263"/>
              <a:ext cx="1243013" cy="1104900"/>
            </a:xfrm>
            <a:custGeom>
              <a:avLst/>
              <a:gdLst>
                <a:gd name="T0" fmla="*/ 329 w 329"/>
                <a:gd name="T1" fmla="*/ 1 h 294"/>
                <a:gd name="T2" fmla="*/ 282 w 329"/>
                <a:gd name="T3" fmla="*/ 1 h 294"/>
                <a:gd name="T4" fmla="*/ 282 w 329"/>
                <a:gd name="T5" fmla="*/ 13 h 294"/>
                <a:gd name="T6" fmla="*/ 247 w 329"/>
                <a:gd name="T7" fmla="*/ 48 h 294"/>
                <a:gd name="T8" fmla="*/ 212 w 329"/>
                <a:gd name="T9" fmla="*/ 13 h 294"/>
                <a:gd name="T10" fmla="*/ 212 w 329"/>
                <a:gd name="T11" fmla="*/ 1 h 294"/>
                <a:gd name="T12" fmla="*/ 118 w 329"/>
                <a:gd name="T13" fmla="*/ 1 h 294"/>
                <a:gd name="T14" fmla="*/ 118 w 329"/>
                <a:gd name="T15" fmla="*/ 13 h 294"/>
                <a:gd name="T16" fmla="*/ 83 w 329"/>
                <a:gd name="T17" fmla="*/ 48 h 294"/>
                <a:gd name="T18" fmla="*/ 47 w 329"/>
                <a:gd name="T19" fmla="*/ 13 h 294"/>
                <a:gd name="T20" fmla="*/ 47 w 329"/>
                <a:gd name="T21" fmla="*/ 1 h 294"/>
                <a:gd name="T22" fmla="*/ 0 w 329"/>
                <a:gd name="T23" fmla="*/ 0 h 294"/>
                <a:gd name="T24" fmla="*/ 0 w 329"/>
                <a:gd name="T25" fmla="*/ 294 h 294"/>
                <a:gd name="T26" fmla="*/ 24 w 329"/>
                <a:gd name="T27" fmla="*/ 294 h 294"/>
                <a:gd name="T28" fmla="*/ 306 w 329"/>
                <a:gd name="T29" fmla="*/ 294 h 294"/>
                <a:gd name="T30" fmla="*/ 329 w 329"/>
                <a:gd name="T31" fmla="*/ 294 h 294"/>
                <a:gd name="T32" fmla="*/ 329 w 329"/>
                <a:gd name="T33" fmla="*/ 1 h 294"/>
                <a:gd name="T34" fmla="*/ 306 w 329"/>
                <a:gd name="T35" fmla="*/ 271 h 294"/>
                <a:gd name="T36" fmla="*/ 24 w 329"/>
                <a:gd name="T37" fmla="*/ 271 h 294"/>
                <a:gd name="T38" fmla="*/ 24 w 329"/>
                <a:gd name="T39" fmla="*/ 83 h 294"/>
                <a:gd name="T40" fmla="*/ 306 w 329"/>
                <a:gd name="T41" fmla="*/ 83 h 294"/>
                <a:gd name="T42" fmla="*/ 306 w 329"/>
                <a:gd name="T43" fmla="*/ 271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29" h="294">
                  <a:moveTo>
                    <a:pt x="329" y="1"/>
                  </a:moveTo>
                  <a:cubicBezTo>
                    <a:pt x="282" y="1"/>
                    <a:pt x="282" y="1"/>
                    <a:pt x="282" y="1"/>
                  </a:cubicBezTo>
                  <a:cubicBezTo>
                    <a:pt x="282" y="13"/>
                    <a:pt x="282" y="13"/>
                    <a:pt x="282" y="13"/>
                  </a:cubicBezTo>
                  <a:cubicBezTo>
                    <a:pt x="282" y="32"/>
                    <a:pt x="266" y="48"/>
                    <a:pt x="247" y="48"/>
                  </a:cubicBezTo>
                  <a:cubicBezTo>
                    <a:pt x="228" y="48"/>
                    <a:pt x="212" y="32"/>
                    <a:pt x="212" y="13"/>
                  </a:cubicBezTo>
                  <a:cubicBezTo>
                    <a:pt x="212" y="1"/>
                    <a:pt x="212" y="1"/>
                    <a:pt x="212" y="1"/>
                  </a:cubicBezTo>
                  <a:cubicBezTo>
                    <a:pt x="118" y="1"/>
                    <a:pt x="118" y="1"/>
                    <a:pt x="118" y="1"/>
                  </a:cubicBezTo>
                  <a:cubicBezTo>
                    <a:pt x="118" y="13"/>
                    <a:pt x="118" y="13"/>
                    <a:pt x="118" y="13"/>
                  </a:cubicBezTo>
                  <a:cubicBezTo>
                    <a:pt x="118" y="32"/>
                    <a:pt x="102" y="48"/>
                    <a:pt x="83" y="48"/>
                  </a:cubicBezTo>
                  <a:cubicBezTo>
                    <a:pt x="63" y="48"/>
                    <a:pt x="47" y="32"/>
                    <a:pt x="47" y="13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4" y="294"/>
                    <a:pt x="24" y="294"/>
                    <a:pt x="24" y="294"/>
                  </a:cubicBezTo>
                  <a:cubicBezTo>
                    <a:pt x="306" y="294"/>
                    <a:pt x="306" y="294"/>
                    <a:pt x="306" y="294"/>
                  </a:cubicBezTo>
                  <a:cubicBezTo>
                    <a:pt x="329" y="294"/>
                    <a:pt x="329" y="294"/>
                    <a:pt x="329" y="294"/>
                  </a:cubicBezTo>
                  <a:lnTo>
                    <a:pt x="329" y="1"/>
                  </a:lnTo>
                  <a:close/>
                  <a:moveTo>
                    <a:pt x="306" y="271"/>
                  </a:moveTo>
                  <a:cubicBezTo>
                    <a:pt x="24" y="271"/>
                    <a:pt x="24" y="271"/>
                    <a:pt x="24" y="271"/>
                  </a:cubicBezTo>
                  <a:cubicBezTo>
                    <a:pt x="24" y="83"/>
                    <a:pt x="24" y="83"/>
                    <a:pt x="24" y="83"/>
                  </a:cubicBezTo>
                  <a:cubicBezTo>
                    <a:pt x="306" y="83"/>
                    <a:pt x="306" y="83"/>
                    <a:pt x="306" y="83"/>
                  </a:cubicBezTo>
                  <a:lnTo>
                    <a:pt x="306" y="2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>
                <a:latin typeface="+mn-lt"/>
                <a:ea typeface="+mn-ea"/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08450" y="3605213"/>
              <a:ext cx="174625" cy="263525"/>
            </a:xfrm>
            <a:custGeom>
              <a:avLst/>
              <a:gdLst>
                <a:gd name="T0" fmla="*/ 23 w 46"/>
                <a:gd name="T1" fmla="*/ 70 h 70"/>
                <a:gd name="T2" fmla="*/ 46 w 46"/>
                <a:gd name="T3" fmla="*/ 47 h 70"/>
                <a:gd name="T4" fmla="*/ 46 w 46"/>
                <a:gd name="T5" fmla="*/ 23 h 70"/>
                <a:gd name="T6" fmla="*/ 23 w 46"/>
                <a:gd name="T7" fmla="*/ 0 h 70"/>
                <a:gd name="T8" fmla="*/ 0 w 46"/>
                <a:gd name="T9" fmla="*/ 23 h 70"/>
                <a:gd name="T10" fmla="*/ 0 w 46"/>
                <a:gd name="T11" fmla="*/ 47 h 70"/>
                <a:gd name="T12" fmla="*/ 23 w 46"/>
                <a:gd name="T1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70">
                  <a:moveTo>
                    <a:pt x="23" y="70"/>
                  </a:moveTo>
                  <a:cubicBezTo>
                    <a:pt x="36" y="70"/>
                    <a:pt x="46" y="60"/>
                    <a:pt x="46" y="47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60"/>
                    <a:pt x="10" y="70"/>
                    <a:pt x="23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>
                <a:latin typeface="+mn-lt"/>
                <a:ea typeface="+mn-ea"/>
              </a:endParaRPr>
            </a:p>
          </p:txBody>
        </p:sp>
        <p:sp>
          <p:nvSpPr>
            <p:cNvPr id="1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332288" y="4157663"/>
              <a:ext cx="139700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>
                <a:latin typeface="+mn-lt"/>
                <a:ea typeface="+mn-ea"/>
              </a:endParaRPr>
            </a:p>
          </p:txBody>
        </p:sp>
        <p:sp>
          <p:nvSpPr>
            <p:cNvPr id="1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559300" y="4157663"/>
              <a:ext cx="139700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>
                <a:latin typeface="+mn-lt"/>
                <a:ea typeface="+mn-ea"/>
              </a:endParaRPr>
            </a:p>
          </p:txBody>
        </p:sp>
        <p:sp>
          <p:nvSpPr>
            <p:cNvPr id="2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767263" y="4157663"/>
              <a:ext cx="139700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>
                <a:latin typeface="+mn-lt"/>
                <a:ea typeface="+mn-ea"/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332288" y="4364038"/>
              <a:ext cx="139700" cy="1206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>
                <a:latin typeface="+mn-lt"/>
                <a:ea typeface="+mn-ea"/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559300" y="4364038"/>
              <a:ext cx="139700" cy="1206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>
                <a:latin typeface="+mn-lt"/>
                <a:ea typeface="+mn-ea"/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767263" y="4364038"/>
              <a:ext cx="139700" cy="1206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>
                <a:latin typeface="+mn-lt"/>
                <a:ea typeface="+mn-ea"/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332288" y="4570413"/>
              <a:ext cx="139700" cy="125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>
                <a:latin typeface="+mn-lt"/>
                <a:ea typeface="+mn-ea"/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108450" y="4364038"/>
              <a:ext cx="141288" cy="1206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>
                <a:latin typeface="+mn-lt"/>
                <a:ea typeface="+mn-ea"/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108450" y="4570413"/>
              <a:ext cx="141288" cy="125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>
                <a:latin typeface="+mn-lt"/>
                <a:ea typeface="+mn-ea"/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559300" y="4570413"/>
              <a:ext cx="139700" cy="125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>
                <a:latin typeface="+mn-lt"/>
                <a:ea typeface="+mn-ea"/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767263" y="4570413"/>
              <a:ext cx="139700" cy="125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400">
                <a:latin typeface="+mn-lt"/>
                <a:ea typeface="+mn-ea"/>
              </a:endParaRPr>
            </a:p>
          </p:txBody>
        </p:sp>
      </p:grpSp>
      <p:sp>
        <p:nvSpPr>
          <p:cNvPr id="29" name="出自【趣你的PPT】(微信:qunideppt)：最优质的PPT资源库"/>
          <p:cNvSpPr/>
          <p:nvPr/>
        </p:nvSpPr>
        <p:spPr>
          <a:xfrm>
            <a:off x="947738" y="3049588"/>
            <a:ext cx="711200" cy="715962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1733">
              <a:solidFill>
                <a:schemeClr val="bg1"/>
              </a:solidFill>
            </a:endParaRPr>
          </a:p>
        </p:txBody>
      </p:sp>
      <p:grpSp>
        <p:nvGrpSpPr>
          <p:cNvPr id="30" name="Group 82出自【趣你的PPT】(微信:qunideppt)：最优质的PPT资源库"/>
          <p:cNvGrpSpPr/>
          <p:nvPr/>
        </p:nvGrpSpPr>
        <p:grpSpPr>
          <a:xfrm>
            <a:off x="1142781" y="3214451"/>
            <a:ext cx="366179" cy="377109"/>
            <a:chOff x="3681413" y="3632200"/>
            <a:chExt cx="638175" cy="657225"/>
          </a:xfrm>
          <a:solidFill>
            <a:schemeClr val="bg1"/>
          </a:solidFill>
        </p:grpSpPr>
        <p:sp>
          <p:nvSpPr>
            <p:cNvPr id="3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976688" y="3681413"/>
              <a:ext cx="342900" cy="533400"/>
            </a:xfrm>
            <a:custGeom>
              <a:avLst/>
              <a:gdLst/>
              <a:ahLst/>
              <a:cxnLst>
                <a:cxn ang="0">
                  <a:pos x="135" y="53"/>
                </a:cxn>
                <a:cxn ang="0">
                  <a:pos x="134" y="52"/>
                </a:cxn>
                <a:cxn ang="0">
                  <a:pos x="121" y="47"/>
                </a:cxn>
                <a:cxn ang="0">
                  <a:pos x="112" y="56"/>
                </a:cxn>
                <a:cxn ang="0">
                  <a:pos x="103" y="46"/>
                </a:cxn>
                <a:cxn ang="0">
                  <a:pos x="103" y="46"/>
                </a:cxn>
                <a:cxn ang="0">
                  <a:pos x="91" y="52"/>
                </a:cxn>
                <a:cxn ang="0">
                  <a:pos x="88" y="53"/>
                </a:cxn>
                <a:cxn ang="0">
                  <a:pos x="71" y="55"/>
                </a:cxn>
                <a:cxn ang="0">
                  <a:pos x="29" y="9"/>
                </a:cxn>
                <a:cxn ang="0">
                  <a:pos x="22" y="2"/>
                </a:cxn>
                <a:cxn ang="0">
                  <a:pos x="18" y="1"/>
                </a:cxn>
                <a:cxn ang="0">
                  <a:pos x="10" y="2"/>
                </a:cxn>
                <a:cxn ang="0">
                  <a:pos x="3" y="21"/>
                </a:cxn>
                <a:cxn ang="0">
                  <a:pos x="12" y="36"/>
                </a:cxn>
                <a:cxn ang="0">
                  <a:pos x="16" y="41"/>
                </a:cxn>
                <a:cxn ang="0">
                  <a:pos x="63" y="82"/>
                </a:cxn>
                <a:cxn ang="0">
                  <a:pos x="75" y="84"/>
                </a:cxn>
                <a:cxn ang="0">
                  <a:pos x="75" y="158"/>
                </a:cxn>
                <a:cxn ang="0">
                  <a:pos x="77" y="168"/>
                </a:cxn>
                <a:cxn ang="0">
                  <a:pos x="77" y="170"/>
                </a:cxn>
                <a:cxn ang="0">
                  <a:pos x="77" y="305"/>
                </a:cxn>
                <a:cxn ang="0">
                  <a:pos x="93" y="321"/>
                </a:cxn>
                <a:cxn ang="0">
                  <a:pos x="110" y="305"/>
                </a:cxn>
                <a:cxn ang="0">
                  <a:pos x="110" y="190"/>
                </a:cxn>
                <a:cxn ang="0">
                  <a:pos x="112" y="190"/>
                </a:cxn>
                <a:cxn ang="0">
                  <a:pos x="112" y="190"/>
                </a:cxn>
                <a:cxn ang="0">
                  <a:pos x="112" y="305"/>
                </a:cxn>
                <a:cxn ang="0">
                  <a:pos x="129" y="321"/>
                </a:cxn>
                <a:cxn ang="0">
                  <a:pos x="129" y="321"/>
                </a:cxn>
                <a:cxn ang="0">
                  <a:pos x="146" y="305"/>
                </a:cxn>
                <a:cxn ang="0">
                  <a:pos x="146" y="173"/>
                </a:cxn>
                <a:cxn ang="0">
                  <a:pos x="149" y="175"/>
                </a:cxn>
                <a:cxn ang="0">
                  <a:pos x="155" y="177"/>
                </a:cxn>
                <a:cxn ang="0">
                  <a:pos x="168" y="170"/>
                </a:cxn>
                <a:cxn ang="0">
                  <a:pos x="135" y="53"/>
                </a:cxn>
                <a:cxn ang="0">
                  <a:pos x="112" y="127"/>
                </a:cxn>
                <a:cxn ang="0">
                  <a:pos x="112" y="127"/>
                </a:cxn>
                <a:cxn ang="0">
                  <a:pos x="103" y="115"/>
                </a:cxn>
                <a:cxn ang="0">
                  <a:pos x="112" y="57"/>
                </a:cxn>
                <a:cxn ang="0">
                  <a:pos x="112" y="57"/>
                </a:cxn>
                <a:cxn ang="0">
                  <a:pos x="121" y="115"/>
                </a:cxn>
                <a:cxn ang="0">
                  <a:pos x="112" y="127"/>
                </a:cxn>
                <a:cxn ang="0">
                  <a:pos x="149" y="143"/>
                </a:cxn>
                <a:cxn ang="0">
                  <a:pos x="149" y="103"/>
                </a:cxn>
                <a:cxn ang="0">
                  <a:pos x="149" y="143"/>
                </a:cxn>
                <a:cxn ang="0">
                  <a:pos x="149" y="143"/>
                </a:cxn>
                <a:cxn ang="0">
                  <a:pos x="149" y="143"/>
                </a:cxn>
              </a:cxnLst>
              <a:rect l="0" t="0" r="r" b="b"/>
              <a:pathLst>
                <a:path w="207" h="321">
                  <a:moveTo>
                    <a:pt x="135" y="53"/>
                  </a:moveTo>
                  <a:cubicBezTo>
                    <a:pt x="135" y="53"/>
                    <a:pt x="134" y="52"/>
                    <a:pt x="134" y="52"/>
                  </a:cubicBezTo>
                  <a:cubicBezTo>
                    <a:pt x="130" y="50"/>
                    <a:pt x="126" y="48"/>
                    <a:pt x="121" y="47"/>
                  </a:cubicBezTo>
                  <a:cubicBezTo>
                    <a:pt x="112" y="56"/>
                    <a:pt x="112" y="56"/>
                    <a:pt x="112" y="56"/>
                  </a:cubicBezTo>
                  <a:cubicBezTo>
                    <a:pt x="103" y="46"/>
                    <a:pt x="103" y="46"/>
                    <a:pt x="103" y="46"/>
                  </a:cubicBezTo>
                  <a:cubicBezTo>
                    <a:pt x="103" y="46"/>
                    <a:pt x="103" y="46"/>
                    <a:pt x="103" y="46"/>
                  </a:cubicBezTo>
                  <a:cubicBezTo>
                    <a:pt x="99" y="48"/>
                    <a:pt x="95" y="49"/>
                    <a:pt x="91" y="52"/>
                  </a:cubicBezTo>
                  <a:cubicBezTo>
                    <a:pt x="90" y="52"/>
                    <a:pt x="89" y="52"/>
                    <a:pt x="88" y="53"/>
                  </a:cubicBezTo>
                  <a:cubicBezTo>
                    <a:pt x="82" y="56"/>
                    <a:pt x="77" y="57"/>
                    <a:pt x="71" y="55"/>
                  </a:cubicBezTo>
                  <a:cubicBezTo>
                    <a:pt x="52" y="49"/>
                    <a:pt x="34" y="19"/>
                    <a:pt x="29" y="9"/>
                  </a:cubicBezTo>
                  <a:cubicBezTo>
                    <a:pt x="27" y="6"/>
                    <a:pt x="25" y="4"/>
                    <a:pt x="22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0"/>
                    <a:pt x="13" y="1"/>
                    <a:pt x="10" y="2"/>
                  </a:cubicBezTo>
                  <a:cubicBezTo>
                    <a:pt x="3" y="5"/>
                    <a:pt x="0" y="14"/>
                    <a:pt x="3" y="21"/>
                  </a:cubicBezTo>
                  <a:cubicBezTo>
                    <a:pt x="4" y="23"/>
                    <a:pt x="7" y="29"/>
                    <a:pt x="12" y="36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26" y="56"/>
                    <a:pt x="42" y="75"/>
                    <a:pt x="63" y="82"/>
                  </a:cubicBezTo>
                  <a:cubicBezTo>
                    <a:pt x="67" y="83"/>
                    <a:pt x="71" y="84"/>
                    <a:pt x="75" y="84"/>
                  </a:cubicBezTo>
                  <a:cubicBezTo>
                    <a:pt x="75" y="158"/>
                    <a:pt x="75" y="158"/>
                    <a:pt x="75" y="158"/>
                  </a:cubicBezTo>
                  <a:cubicBezTo>
                    <a:pt x="75" y="162"/>
                    <a:pt x="76" y="165"/>
                    <a:pt x="77" y="168"/>
                  </a:cubicBezTo>
                  <a:cubicBezTo>
                    <a:pt x="77" y="169"/>
                    <a:pt x="77" y="170"/>
                    <a:pt x="77" y="170"/>
                  </a:cubicBezTo>
                  <a:cubicBezTo>
                    <a:pt x="77" y="305"/>
                    <a:pt x="77" y="305"/>
                    <a:pt x="77" y="305"/>
                  </a:cubicBezTo>
                  <a:cubicBezTo>
                    <a:pt x="77" y="314"/>
                    <a:pt x="84" y="321"/>
                    <a:pt x="93" y="321"/>
                  </a:cubicBezTo>
                  <a:cubicBezTo>
                    <a:pt x="103" y="321"/>
                    <a:pt x="110" y="314"/>
                    <a:pt x="110" y="305"/>
                  </a:cubicBezTo>
                  <a:cubicBezTo>
                    <a:pt x="110" y="190"/>
                    <a:pt x="110" y="190"/>
                    <a:pt x="110" y="190"/>
                  </a:cubicBezTo>
                  <a:cubicBezTo>
                    <a:pt x="111" y="190"/>
                    <a:pt x="111" y="190"/>
                    <a:pt x="112" y="190"/>
                  </a:cubicBezTo>
                  <a:cubicBezTo>
                    <a:pt x="112" y="190"/>
                    <a:pt x="112" y="190"/>
                    <a:pt x="112" y="190"/>
                  </a:cubicBezTo>
                  <a:cubicBezTo>
                    <a:pt x="112" y="305"/>
                    <a:pt x="112" y="305"/>
                    <a:pt x="112" y="305"/>
                  </a:cubicBezTo>
                  <a:cubicBezTo>
                    <a:pt x="112" y="314"/>
                    <a:pt x="120" y="321"/>
                    <a:pt x="129" y="321"/>
                  </a:cubicBezTo>
                  <a:cubicBezTo>
                    <a:pt x="129" y="321"/>
                    <a:pt x="129" y="321"/>
                    <a:pt x="129" y="321"/>
                  </a:cubicBezTo>
                  <a:cubicBezTo>
                    <a:pt x="138" y="321"/>
                    <a:pt x="146" y="314"/>
                    <a:pt x="146" y="305"/>
                  </a:cubicBezTo>
                  <a:cubicBezTo>
                    <a:pt x="146" y="173"/>
                    <a:pt x="146" y="173"/>
                    <a:pt x="146" y="173"/>
                  </a:cubicBezTo>
                  <a:cubicBezTo>
                    <a:pt x="146" y="174"/>
                    <a:pt x="147" y="175"/>
                    <a:pt x="149" y="175"/>
                  </a:cubicBezTo>
                  <a:cubicBezTo>
                    <a:pt x="151" y="176"/>
                    <a:pt x="153" y="177"/>
                    <a:pt x="155" y="177"/>
                  </a:cubicBezTo>
                  <a:cubicBezTo>
                    <a:pt x="160" y="177"/>
                    <a:pt x="165" y="174"/>
                    <a:pt x="168" y="170"/>
                  </a:cubicBezTo>
                  <a:cubicBezTo>
                    <a:pt x="207" y="97"/>
                    <a:pt x="153" y="64"/>
                    <a:pt x="135" y="53"/>
                  </a:cubicBezTo>
                  <a:close/>
                  <a:moveTo>
                    <a:pt x="112" y="127"/>
                  </a:moveTo>
                  <a:cubicBezTo>
                    <a:pt x="112" y="127"/>
                    <a:pt x="112" y="127"/>
                    <a:pt x="112" y="127"/>
                  </a:cubicBezTo>
                  <a:cubicBezTo>
                    <a:pt x="103" y="115"/>
                    <a:pt x="103" y="115"/>
                    <a:pt x="103" y="115"/>
                  </a:cubicBezTo>
                  <a:cubicBezTo>
                    <a:pt x="112" y="57"/>
                    <a:pt x="112" y="57"/>
                    <a:pt x="112" y="57"/>
                  </a:cubicBezTo>
                  <a:cubicBezTo>
                    <a:pt x="112" y="57"/>
                    <a:pt x="112" y="57"/>
                    <a:pt x="112" y="57"/>
                  </a:cubicBezTo>
                  <a:cubicBezTo>
                    <a:pt x="121" y="115"/>
                    <a:pt x="121" y="115"/>
                    <a:pt x="121" y="115"/>
                  </a:cubicBezTo>
                  <a:lnTo>
                    <a:pt x="112" y="127"/>
                  </a:lnTo>
                  <a:close/>
                  <a:moveTo>
                    <a:pt x="149" y="143"/>
                  </a:moveTo>
                  <a:cubicBezTo>
                    <a:pt x="149" y="103"/>
                    <a:pt x="149" y="103"/>
                    <a:pt x="149" y="103"/>
                  </a:cubicBezTo>
                  <a:cubicBezTo>
                    <a:pt x="154" y="113"/>
                    <a:pt x="156" y="126"/>
                    <a:pt x="149" y="143"/>
                  </a:cubicBezTo>
                  <a:close/>
                  <a:moveTo>
                    <a:pt x="149" y="143"/>
                  </a:moveTo>
                  <a:cubicBezTo>
                    <a:pt x="149" y="143"/>
                    <a:pt x="149" y="143"/>
                    <a:pt x="149" y="14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102100" y="3633788"/>
              <a:ext cx="119063" cy="120650"/>
            </a:xfrm>
            <a:custGeom>
              <a:avLst/>
              <a:gdLst/>
              <a:ahLst/>
              <a:cxnLst>
                <a:cxn ang="0">
                  <a:pos x="72" y="36"/>
                </a:cxn>
                <a:cxn ang="0">
                  <a:pos x="36" y="72"/>
                </a:cxn>
                <a:cxn ang="0">
                  <a:pos x="0" y="36"/>
                </a:cxn>
                <a:cxn ang="0">
                  <a:pos x="36" y="0"/>
                </a:cxn>
                <a:cxn ang="0">
                  <a:pos x="72" y="36"/>
                </a:cxn>
                <a:cxn ang="0">
                  <a:pos x="72" y="36"/>
                </a:cxn>
                <a:cxn ang="0">
                  <a:pos x="72" y="36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6"/>
                    <a:pt x="56" y="72"/>
                    <a:pt x="36" y="72"/>
                  </a:cubicBez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  <a:moveTo>
                    <a:pt x="72" y="36"/>
                  </a:moveTo>
                  <a:cubicBezTo>
                    <a:pt x="72" y="36"/>
                    <a:pt x="72" y="36"/>
                    <a:pt x="72" y="3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703638" y="3632200"/>
              <a:ext cx="361950" cy="338137"/>
            </a:xfrm>
            <a:custGeom>
              <a:avLst/>
              <a:gdLst/>
              <a:ahLst/>
              <a:cxnLst>
                <a:cxn ang="0">
                  <a:pos x="197" y="203"/>
                </a:cxn>
                <a:cxn ang="0">
                  <a:pos x="20" y="203"/>
                </a:cxn>
                <a:cxn ang="0">
                  <a:pos x="0" y="182"/>
                </a:cxn>
                <a:cxn ang="0">
                  <a:pos x="0" y="20"/>
                </a:cxn>
                <a:cxn ang="0">
                  <a:pos x="20" y="0"/>
                </a:cxn>
                <a:cxn ang="0">
                  <a:pos x="197" y="0"/>
                </a:cxn>
                <a:cxn ang="0">
                  <a:pos x="218" y="20"/>
                </a:cxn>
                <a:cxn ang="0">
                  <a:pos x="218" y="182"/>
                </a:cxn>
                <a:cxn ang="0">
                  <a:pos x="197" y="203"/>
                </a:cxn>
                <a:cxn ang="0">
                  <a:pos x="20" y="13"/>
                </a:cxn>
                <a:cxn ang="0">
                  <a:pos x="13" y="20"/>
                </a:cxn>
                <a:cxn ang="0">
                  <a:pos x="13" y="182"/>
                </a:cxn>
                <a:cxn ang="0">
                  <a:pos x="20" y="189"/>
                </a:cxn>
                <a:cxn ang="0">
                  <a:pos x="197" y="189"/>
                </a:cxn>
                <a:cxn ang="0">
                  <a:pos x="204" y="182"/>
                </a:cxn>
                <a:cxn ang="0">
                  <a:pos x="204" y="20"/>
                </a:cxn>
                <a:cxn ang="0">
                  <a:pos x="197" y="13"/>
                </a:cxn>
                <a:cxn ang="0">
                  <a:pos x="20" y="13"/>
                </a:cxn>
                <a:cxn ang="0">
                  <a:pos x="20" y="13"/>
                </a:cxn>
                <a:cxn ang="0">
                  <a:pos x="20" y="13"/>
                </a:cxn>
              </a:cxnLst>
              <a:rect l="0" t="0" r="r" b="b"/>
              <a:pathLst>
                <a:path w="218" h="203">
                  <a:moveTo>
                    <a:pt x="197" y="203"/>
                  </a:moveTo>
                  <a:cubicBezTo>
                    <a:pt x="20" y="203"/>
                    <a:pt x="20" y="203"/>
                    <a:pt x="20" y="203"/>
                  </a:cubicBezTo>
                  <a:cubicBezTo>
                    <a:pt x="9" y="203"/>
                    <a:pt x="0" y="194"/>
                    <a:pt x="0" y="18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97" y="0"/>
                    <a:pt x="197" y="0"/>
                    <a:pt x="197" y="0"/>
                  </a:cubicBezTo>
                  <a:cubicBezTo>
                    <a:pt x="208" y="0"/>
                    <a:pt x="218" y="9"/>
                    <a:pt x="218" y="20"/>
                  </a:cubicBezTo>
                  <a:cubicBezTo>
                    <a:pt x="218" y="182"/>
                    <a:pt x="218" y="182"/>
                    <a:pt x="218" y="182"/>
                  </a:cubicBezTo>
                  <a:cubicBezTo>
                    <a:pt x="218" y="194"/>
                    <a:pt x="208" y="203"/>
                    <a:pt x="197" y="203"/>
                  </a:cubicBezTo>
                  <a:close/>
                  <a:moveTo>
                    <a:pt x="20" y="13"/>
                  </a:moveTo>
                  <a:cubicBezTo>
                    <a:pt x="16" y="13"/>
                    <a:pt x="13" y="16"/>
                    <a:pt x="13" y="20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3" y="186"/>
                    <a:pt x="16" y="189"/>
                    <a:pt x="20" y="189"/>
                  </a:cubicBezTo>
                  <a:cubicBezTo>
                    <a:pt x="197" y="189"/>
                    <a:pt x="197" y="189"/>
                    <a:pt x="197" y="189"/>
                  </a:cubicBezTo>
                  <a:cubicBezTo>
                    <a:pt x="201" y="189"/>
                    <a:pt x="204" y="186"/>
                    <a:pt x="204" y="182"/>
                  </a:cubicBezTo>
                  <a:cubicBezTo>
                    <a:pt x="204" y="20"/>
                    <a:pt x="204" y="20"/>
                    <a:pt x="204" y="20"/>
                  </a:cubicBezTo>
                  <a:cubicBezTo>
                    <a:pt x="204" y="16"/>
                    <a:pt x="201" y="13"/>
                    <a:pt x="197" y="13"/>
                  </a:cubicBezTo>
                  <a:lnTo>
                    <a:pt x="20" y="13"/>
                  </a:lnTo>
                  <a:close/>
                  <a:moveTo>
                    <a:pt x="20" y="13"/>
                  </a:moveTo>
                  <a:cubicBezTo>
                    <a:pt x="20" y="13"/>
                    <a:pt x="20" y="13"/>
                    <a:pt x="20" y="1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743325" y="4003675"/>
              <a:ext cx="96838" cy="93662"/>
            </a:xfrm>
            <a:custGeom>
              <a:avLst/>
              <a:gdLst/>
              <a:ahLst/>
              <a:cxnLst>
                <a:cxn ang="0">
                  <a:pos x="58" y="29"/>
                </a:cxn>
                <a:cxn ang="0">
                  <a:pos x="29" y="57"/>
                </a:cxn>
                <a:cxn ang="0">
                  <a:pos x="0" y="29"/>
                </a:cxn>
                <a:cxn ang="0">
                  <a:pos x="29" y="0"/>
                </a:cxn>
                <a:cxn ang="0">
                  <a:pos x="58" y="29"/>
                </a:cxn>
                <a:cxn ang="0">
                  <a:pos x="58" y="29"/>
                </a:cxn>
                <a:cxn ang="0">
                  <a:pos x="58" y="29"/>
                </a:cxn>
              </a:cxnLst>
              <a:rect l="0" t="0" r="r" b="b"/>
              <a:pathLst>
                <a:path w="58" h="57">
                  <a:moveTo>
                    <a:pt x="58" y="29"/>
                  </a:moveTo>
                  <a:cubicBezTo>
                    <a:pt x="58" y="45"/>
                    <a:pt x="45" y="57"/>
                    <a:pt x="29" y="57"/>
                  </a:cubicBezTo>
                  <a:cubicBezTo>
                    <a:pt x="13" y="57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lose/>
                  <a:moveTo>
                    <a:pt x="58" y="29"/>
                  </a:moveTo>
                  <a:cubicBezTo>
                    <a:pt x="58" y="29"/>
                    <a:pt x="58" y="29"/>
                    <a:pt x="58" y="2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695700" y="4100513"/>
              <a:ext cx="192088" cy="106362"/>
            </a:xfrm>
            <a:custGeom>
              <a:avLst/>
              <a:gdLst/>
              <a:ahLst/>
              <a:cxnLst>
                <a:cxn ang="0">
                  <a:pos x="25" y="64"/>
                </a:cxn>
                <a:cxn ang="0">
                  <a:pos x="29" y="44"/>
                </a:cxn>
                <a:cxn ang="0">
                  <a:pos x="29" y="64"/>
                </a:cxn>
                <a:cxn ang="0">
                  <a:pos x="58" y="64"/>
                </a:cxn>
                <a:cxn ang="0">
                  <a:pos x="51" y="54"/>
                </a:cxn>
                <a:cxn ang="0">
                  <a:pos x="58" y="8"/>
                </a:cxn>
                <a:cxn ang="0">
                  <a:pos x="58" y="8"/>
                </a:cxn>
                <a:cxn ang="0">
                  <a:pos x="65" y="54"/>
                </a:cxn>
                <a:cxn ang="0">
                  <a:pos x="58" y="64"/>
                </a:cxn>
                <a:cxn ang="0">
                  <a:pos x="87" y="64"/>
                </a:cxn>
                <a:cxn ang="0">
                  <a:pos x="87" y="44"/>
                </a:cxn>
                <a:cxn ang="0">
                  <a:pos x="91" y="64"/>
                </a:cxn>
                <a:cxn ang="0">
                  <a:pos x="114" y="64"/>
                </a:cxn>
                <a:cxn ang="0">
                  <a:pos x="77" y="5"/>
                </a:cxn>
                <a:cxn ang="0">
                  <a:pos x="76" y="5"/>
                </a:cxn>
                <a:cxn ang="0">
                  <a:pos x="65" y="0"/>
                </a:cxn>
                <a:cxn ang="0">
                  <a:pos x="58" y="7"/>
                </a:cxn>
                <a:cxn ang="0">
                  <a:pos x="51" y="0"/>
                </a:cxn>
                <a:cxn ang="0">
                  <a:pos x="51" y="0"/>
                </a:cxn>
                <a:cxn ang="0">
                  <a:pos x="40" y="5"/>
                </a:cxn>
                <a:cxn ang="0">
                  <a:pos x="39" y="5"/>
                </a:cxn>
                <a:cxn ang="0">
                  <a:pos x="2" y="64"/>
                </a:cxn>
                <a:cxn ang="0">
                  <a:pos x="25" y="64"/>
                </a:cxn>
                <a:cxn ang="0">
                  <a:pos x="25" y="64"/>
                </a:cxn>
                <a:cxn ang="0">
                  <a:pos x="25" y="64"/>
                </a:cxn>
              </a:cxnLst>
              <a:rect l="0" t="0" r="r" b="b"/>
              <a:pathLst>
                <a:path w="116" h="64">
                  <a:moveTo>
                    <a:pt x="25" y="64"/>
                  </a:moveTo>
                  <a:cubicBezTo>
                    <a:pt x="24" y="56"/>
                    <a:pt x="26" y="49"/>
                    <a:pt x="29" y="4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44"/>
                    <a:pt x="87" y="44"/>
                    <a:pt x="87" y="44"/>
                  </a:cubicBezTo>
                  <a:cubicBezTo>
                    <a:pt x="90" y="49"/>
                    <a:pt x="92" y="56"/>
                    <a:pt x="91" y="64"/>
                  </a:cubicBezTo>
                  <a:cubicBezTo>
                    <a:pt x="114" y="64"/>
                    <a:pt x="114" y="64"/>
                    <a:pt x="114" y="64"/>
                  </a:cubicBezTo>
                  <a:cubicBezTo>
                    <a:pt x="116" y="29"/>
                    <a:pt x="88" y="12"/>
                    <a:pt x="77" y="5"/>
                  </a:cubicBezTo>
                  <a:cubicBezTo>
                    <a:pt x="77" y="5"/>
                    <a:pt x="76" y="5"/>
                    <a:pt x="76" y="5"/>
                  </a:cubicBezTo>
                  <a:cubicBezTo>
                    <a:pt x="72" y="2"/>
                    <a:pt x="69" y="1"/>
                    <a:pt x="65" y="0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7" y="1"/>
                    <a:pt x="44" y="2"/>
                    <a:pt x="40" y="5"/>
                  </a:cubicBezTo>
                  <a:cubicBezTo>
                    <a:pt x="40" y="5"/>
                    <a:pt x="39" y="5"/>
                    <a:pt x="39" y="5"/>
                  </a:cubicBezTo>
                  <a:cubicBezTo>
                    <a:pt x="28" y="12"/>
                    <a:pt x="0" y="29"/>
                    <a:pt x="2" y="64"/>
                  </a:cubicBezTo>
                  <a:lnTo>
                    <a:pt x="25" y="64"/>
                  </a:lnTo>
                  <a:close/>
                  <a:moveTo>
                    <a:pt x="25" y="64"/>
                  </a:moveTo>
                  <a:cubicBezTo>
                    <a:pt x="25" y="64"/>
                    <a:pt x="25" y="64"/>
                    <a:pt x="25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929063" y="4003675"/>
              <a:ext cx="93663" cy="93662"/>
            </a:xfrm>
            <a:custGeom>
              <a:avLst/>
              <a:gdLst/>
              <a:ahLst/>
              <a:cxnLst>
                <a:cxn ang="0">
                  <a:pos x="57" y="29"/>
                </a:cxn>
                <a:cxn ang="0">
                  <a:pos x="28" y="57"/>
                </a:cxn>
                <a:cxn ang="0">
                  <a:pos x="0" y="29"/>
                </a:cxn>
                <a:cxn ang="0">
                  <a:pos x="28" y="0"/>
                </a:cxn>
                <a:cxn ang="0">
                  <a:pos x="57" y="29"/>
                </a:cxn>
                <a:cxn ang="0">
                  <a:pos x="57" y="29"/>
                </a:cxn>
                <a:cxn ang="0">
                  <a:pos x="57" y="29"/>
                </a:cxn>
              </a:cxnLst>
              <a:rect l="0" t="0" r="r" b="b"/>
              <a:pathLst>
                <a:path w="57" h="57">
                  <a:moveTo>
                    <a:pt x="57" y="29"/>
                  </a:moveTo>
                  <a:cubicBezTo>
                    <a:pt x="57" y="45"/>
                    <a:pt x="44" y="57"/>
                    <a:pt x="28" y="57"/>
                  </a:cubicBezTo>
                  <a:cubicBezTo>
                    <a:pt x="13" y="57"/>
                    <a:pt x="0" y="45"/>
                    <a:pt x="0" y="29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4" y="0"/>
                    <a:pt x="57" y="13"/>
                    <a:pt x="57" y="29"/>
                  </a:cubicBezTo>
                  <a:close/>
                  <a:moveTo>
                    <a:pt x="57" y="29"/>
                  </a:moveTo>
                  <a:cubicBezTo>
                    <a:pt x="57" y="29"/>
                    <a:pt x="57" y="29"/>
                    <a:pt x="57" y="2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879850" y="4100513"/>
              <a:ext cx="192088" cy="106362"/>
            </a:xfrm>
            <a:custGeom>
              <a:avLst/>
              <a:gdLst/>
              <a:ahLst/>
              <a:cxnLst>
                <a:cxn ang="0">
                  <a:pos x="25" y="64"/>
                </a:cxn>
                <a:cxn ang="0">
                  <a:pos x="29" y="44"/>
                </a:cxn>
                <a:cxn ang="0">
                  <a:pos x="29" y="64"/>
                </a:cxn>
                <a:cxn ang="0">
                  <a:pos x="58" y="64"/>
                </a:cxn>
                <a:cxn ang="0">
                  <a:pos x="51" y="54"/>
                </a:cxn>
                <a:cxn ang="0">
                  <a:pos x="58" y="8"/>
                </a:cxn>
                <a:cxn ang="0">
                  <a:pos x="58" y="8"/>
                </a:cxn>
                <a:cxn ang="0">
                  <a:pos x="65" y="54"/>
                </a:cxn>
                <a:cxn ang="0">
                  <a:pos x="59" y="64"/>
                </a:cxn>
                <a:cxn ang="0">
                  <a:pos x="88" y="64"/>
                </a:cxn>
                <a:cxn ang="0">
                  <a:pos x="88" y="44"/>
                </a:cxn>
                <a:cxn ang="0">
                  <a:pos x="92" y="64"/>
                </a:cxn>
                <a:cxn ang="0">
                  <a:pos x="114" y="64"/>
                </a:cxn>
                <a:cxn ang="0">
                  <a:pos x="77" y="5"/>
                </a:cxn>
                <a:cxn ang="0">
                  <a:pos x="76" y="5"/>
                </a:cxn>
                <a:cxn ang="0">
                  <a:pos x="66" y="0"/>
                </a:cxn>
                <a:cxn ang="0">
                  <a:pos x="58" y="7"/>
                </a:cxn>
                <a:cxn ang="0">
                  <a:pos x="52" y="0"/>
                </a:cxn>
                <a:cxn ang="0">
                  <a:pos x="51" y="0"/>
                </a:cxn>
                <a:cxn ang="0">
                  <a:pos x="41" y="5"/>
                </a:cxn>
                <a:cxn ang="0">
                  <a:pos x="39" y="5"/>
                </a:cxn>
                <a:cxn ang="0">
                  <a:pos x="3" y="64"/>
                </a:cxn>
                <a:cxn ang="0">
                  <a:pos x="25" y="64"/>
                </a:cxn>
                <a:cxn ang="0">
                  <a:pos x="25" y="64"/>
                </a:cxn>
                <a:cxn ang="0">
                  <a:pos x="25" y="64"/>
                </a:cxn>
              </a:cxnLst>
              <a:rect l="0" t="0" r="r" b="b"/>
              <a:pathLst>
                <a:path w="116" h="64">
                  <a:moveTo>
                    <a:pt x="25" y="64"/>
                  </a:moveTo>
                  <a:cubicBezTo>
                    <a:pt x="24" y="56"/>
                    <a:pt x="26" y="49"/>
                    <a:pt x="29" y="4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91" y="49"/>
                    <a:pt x="92" y="56"/>
                    <a:pt x="92" y="64"/>
                  </a:cubicBezTo>
                  <a:cubicBezTo>
                    <a:pt x="114" y="64"/>
                    <a:pt x="114" y="64"/>
                    <a:pt x="114" y="64"/>
                  </a:cubicBezTo>
                  <a:cubicBezTo>
                    <a:pt x="116" y="29"/>
                    <a:pt x="88" y="12"/>
                    <a:pt x="77" y="5"/>
                  </a:cubicBezTo>
                  <a:cubicBezTo>
                    <a:pt x="77" y="5"/>
                    <a:pt x="76" y="5"/>
                    <a:pt x="76" y="5"/>
                  </a:cubicBezTo>
                  <a:cubicBezTo>
                    <a:pt x="73" y="2"/>
                    <a:pt x="69" y="1"/>
                    <a:pt x="66" y="0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8" y="1"/>
                    <a:pt x="44" y="2"/>
                    <a:pt x="41" y="5"/>
                  </a:cubicBezTo>
                  <a:cubicBezTo>
                    <a:pt x="40" y="5"/>
                    <a:pt x="40" y="5"/>
                    <a:pt x="39" y="5"/>
                  </a:cubicBezTo>
                  <a:cubicBezTo>
                    <a:pt x="28" y="12"/>
                    <a:pt x="0" y="29"/>
                    <a:pt x="3" y="64"/>
                  </a:cubicBezTo>
                  <a:lnTo>
                    <a:pt x="25" y="64"/>
                  </a:lnTo>
                  <a:close/>
                  <a:moveTo>
                    <a:pt x="25" y="64"/>
                  </a:moveTo>
                  <a:cubicBezTo>
                    <a:pt x="25" y="64"/>
                    <a:pt x="25" y="64"/>
                    <a:pt x="25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81413" y="4222750"/>
              <a:ext cx="542925" cy="666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795713" y="3709988"/>
              <a:ext cx="177800" cy="179387"/>
            </a:xfrm>
            <a:custGeom>
              <a:avLst/>
              <a:gdLst/>
              <a:ahLst/>
              <a:cxnLst>
                <a:cxn ang="0">
                  <a:pos x="103" y="61"/>
                </a:cxn>
                <a:cxn ang="0">
                  <a:pos x="97" y="59"/>
                </a:cxn>
                <a:cxn ang="0">
                  <a:pos x="97" y="46"/>
                </a:cxn>
                <a:cxn ang="0">
                  <a:pos x="102" y="44"/>
                </a:cxn>
                <a:cxn ang="0">
                  <a:pos x="105" y="35"/>
                </a:cxn>
                <a:cxn ang="0">
                  <a:pos x="102" y="28"/>
                </a:cxn>
                <a:cxn ang="0">
                  <a:pos x="93" y="24"/>
                </a:cxn>
                <a:cxn ang="0">
                  <a:pos x="88" y="27"/>
                </a:cxn>
                <a:cxn ang="0">
                  <a:pos x="78" y="18"/>
                </a:cxn>
                <a:cxn ang="0">
                  <a:pos x="81" y="13"/>
                </a:cxn>
                <a:cxn ang="0">
                  <a:pos x="76" y="4"/>
                </a:cxn>
                <a:cxn ang="0">
                  <a:pos x="69" y="1"/>
                </a:cxn>
                <a:cxn ang="0">
                  <a:pos x="60" y="5"/>
                </a:cxn>
                <a:cxn ang="0">
                  <a:pos x="58" y="11"/>
                </a:cxn>
                <a:cxn ang="0">
                  <a:pos x="46" y="11"/>
                </a:cxn>
                <a:cxn ang="0">
                  <a:pos x="43" y="6"/>
                </a:cxn>
                <a:cxn ang="0">
                  <a:pos x="34" y="3"/>
                </a:cxn>
                <a:cxn ang="0">
                  <a:pos x="27" y="6"/>
                </a:cxn>
                <a:cxn ang="0">
                  <a:pos x="24" y="15"/>
                </a:cxn>
                <a:cxn ang="0">
                  <a:pos x="26" y="20"/>
                </a:cxn>
                <a:cxn ang="0">
                  <a:pos x="18" y="30"/>
                </a:cxn>
                <a:cxn ang="0">
                  <a:pos x="12" y="28"/>
                </a:cxn>
                <a:cxn ang="0">
                  <a:pos x="3" y="32"/>
                </a:cxn>
                <a:cxn ang="0">
                  <a:pos x="1" y="39"/>
                </a:cxn>
                <a:cxn ang="0">
                  <a:pos x="1" y="44"/>
                </a:cxn>
                <a:cxn ang="0">
                  <a:pos x="5" y="48"/>
                </a:cxn>
                <a:cxn ang="0">
                  <a:pos x="10" y="50"/>
                </a:cxn>
                <a:cxn ang="0">
                  <a:pos x="11" y="62"/>
                </a:cxn>
                <a:cxn ang="0">
                  <a:pos x="5" y="65"/>
                </a:cxn>
                <a:cxn ang="0">
                  <a:pos x="2" y="74"/>
                </a:cxn>
                <a:cxn ang="0">
                  <a:pos x="5" y="81"/>
                </a:cxn>
                <a:cxn ang="0">
                  <a:pos x="14" y="84"/>
                </a:cxn>
                <a:cxn ang="0">
                  <a:pos x="20" y="82"/>
                </a:cxn>
                <a:cxn ang="0">
                  <a:pos x="29" y="90"/>
                </a:cxn>
                <a:cxn ang="0">
                  <a:pos x="27" y="96"/>
                </a:cxn>
                <a:cxn ang="0">
                  <a:pos x="27" y="101"/>
                </a:cxn>
                <a:cxn ang="0">
                  <a:pos x="31" y="105"/>
                </a:cxn>
                <a:cxn ang="0">
                  <a:pos x="38" y="107"/>
                </a:cxn>
                <a:cxn ang="0">
                  <a:pos x="43" y="107"/>
                </a:cxn>
                <a:cxn ang="0">
                  <a:pos x="47" y="103"/>
                </a:cxn>
                <a:cxn ang="0">
                  <a:pos x="49" y="98"/>
                </a:cxn>
                <a:cxn ang="0">
                  <a:pos x="62" y="97"/>
                </a:cxn>
                <a:cxn ang="0">
                  <a:pos x="64" y="103"/>
                </a:cxn>
                <a:cxn ang="0">
                  <a:pos x="73" y="106"/>
                </a:cxn>
                <a:cxn ang="0">
                  <a:pos x="80" y="103"/>
                </a:cxn>
                <a:cxn ang="0">
                  <a:pos x="84" y="94"/>
                </a:cxn>
                <a:cxn ang="0">
                  <a:pos x="81" y="88"/>
                </a:cxn>
                <a:cxn ang="0">
                  <a:pos x="90" y="79"/>
                </a:cxn>
                <a:cxn ang="0">
                  <a:pos x="95" y="81"/>
                </a:cxn>
                <a:cxn ang="0">
                  <a:pos x="101" y="81"/>
                </a:cxn>
                <a:cxn ang="0">
                  <a:pos x="104" y="77"/>
                </a:cxn>
                <a:cxn ang="0">
                  <a:pos x="107" y="70"/>
                </a:cxn>
                <a:cxn ang="0">
                  <a:pos x="103" y="61"/>
                </a:cxn>
                <a:cxn ang="0">
                  <a:pos x="65" y="79"/>
                </a:cxn>
                <a:cxn ang="0">
                  <a:pos x="54" y="81"/>
                </a:cxn>
                <a:cxn ang="0">
                  <a:pos x="29" y="66"/>
                </a:cxn>
                <a:cxn ang="0">
                  <a:pos x="42" y="30"/>
                </a:cxn>
                <a:cxn ang="0">
                  <a:pos x="54" y="27"/>
                </a:cxn>
                <a:cxn ang="0">
                  <a:pos x="78" y="43"/>
                </a:cxn>
                <a:cxn ang="0">
                  <a:pos x="65" y="79"/>
                </a:cxn>
                <a:cxn ang="0">
                  <a:pos x="65" y="79"/>
                </a:cxn>
                <a:cxn ang="0">
                  <a:pos x="65" y="79"/>
                </a:cxn>
              </a:cxnLst>
              <a:rect l="0" t="0" r="r" b="b"/>
              <a:pathLst>
                <a:path w="108" h="108">
                  <a:moveTo>
                    <a:pt x="103" y="61"/>
                  </a:moveTo>
                  <a:cubicBezTo>
                    <a:pt x="97" y="59"/>
                    <a:pt x="97" y="59"/>
                    <a:pt x="97" y="59"/>
                  </a:cubicBezTo>
                  <a:cubicBezTo>
                    <a:pt x="98" y="55"/>
                    <a:pt x="97" y="51"/>
                    <a:pt x="97" y="46"/>
                  </a:cubicBezTo>
                  <a:cubicBezTo>
                    <a:pt x="102" y="44"/>
                    <a:pt x="102" y="44"/>
                    <a:pt x="102" y="44"/>
                  </a:cubicBezTo>
                  <a:cubicBezTo>
                    <a:pt x="106" y="42"/>
                    <a:pt x="107" y="38"/>
                    <a:pt x="105" y="35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1" y="24"/>
                    <a:pt x="97" y="23"/>
                    <a:pt x="93" y="24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85" y="24"/>
                    <a:pt x="82" y="21"/>
                    <a:pt x="78" y="18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2" y="9"/>
                    <a:pt x="80" y="5"/>
                    <a:pt x="76" y="4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6" y="0"/>
                    <a:pt x="62" y="2"/>
                    <a:pt x="60" y="5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4" y="10"/>
                    <a:pt x="50" y="11"/>
                    <a:pt x="46" y="11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2" y="2"/>
                    <a:pt x="38" y="1"/>
                    <a:pt x="34" y="3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4" y="7"/>
                    <a:pt x="22" y="11"/>
                    <a:pt x="24" y="15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3" y="23"/>
                    <a:pt x="20" y="26"/>
                    <a:pt x="18" y="30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9" y="26"/>
                    <a:pt x="4" y="28"/>
                    <a:pt x="3" y="32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41"/>
                    <a:pt x="0" y="42"/>
                    <a:pt x="1" y="44"/>
                  </a:cubicBezTo>
                  <a:cubicBezTo>
                    <a:pt x="2" y="46"/>
                    <a:pt x="3" y="47"/>
                    <a:pt x="5" y="48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4"/>
                    <a:pt x="10" y="58"/>
                    <a:pt x="11" y="62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2" y="66"/>
                    <a:pt x="0" y="71"/>
                    <a:pt x="2" y="74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7" y="84"/>
                    <a:pt x="11" y="86"/>
                    <a:pt x="14" y="84"/>
                  </a:cubicBezTo>
                  <a:cubicBezTo>
                    <a:pt x="20" y="82"/>
                    <a:pt x="20" y="82"/>
                    <a:pt x="20" y="82"/>
                  </a:cubicBezTo>
                  <a:cubicBezTo>
                    <a:pt x="22" y="85"/>
                    <a:pt x="26" y="88"/>
                    <a:pt x="29" y="90"/>
                  </a:cubicBezTo>
                  <a:cubicBezTo>
                    <a:pt x="27" y="96"/>
                    <a:pt x="27" y="96"/>
                    <a:pt x="27" y="96"/>
                  </a:cubicBezTo>
                  <a:cubicBezTo>
                    <a:pt x="26" y="98"/>
                    <a:pt x="26" y="100"/>
                    <a:pt x="27" y="101"/>
                  </a:cubicBezTo>
                  <a:cubicBezTo>
                    <a:pt x="28" y="103"/>
                    <a:pt x="29" y="104"/>
                    <a:pt x="31" y="105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40" y="108"/>
                    <a:pt x="42" y="108"/>
                    <a:pt x="43" y="107"/>
                  </a:cubicBezTo>
                  <a:cubicBezTo>
                    <a:pt x="45" y="107"/>
                    <a:pt x="46" y="105"/>
                    <a:pt x="47" y="103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3" y="98"/>
                    <a:pt x="57" y="98"/>
                    <a:pt x="62" y="97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6" y="106"/>
                    <a:pt x="70" y="108"/>
                    <a:pt x="73" y="106"/>
                  </a:cubicBezTo>
                  <a:cubicBezTo>
                    <a:pt x="80" y="103"/>
                    <a:pt x="80" y="103"/>
                    <a:pt x="80" y="103"/>
                  </a:cubicBezTo>
                  <a:cubicBezTo>
                    <a:pt x="84" y="101"/>
                    <a:pt x="85" y="97"/>
                    <a:pt x="84" y="94"/>
                  </a:cubicBezTo>
                  <a:cubicBezTo>
                    <a:pt x="81" y="88"/>
                    <a:pt x="81" y="88"/>
                    <a:pt x="81" y="88"/>
                  </a:cubicBezTo>
                  <a:cubicBezTo>
                    <a:pt x="84" y="86"/>
                    <a:pt x="87" y="82"/>
                    <a:pt x="90" y="79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97" y="82"/>
                    <a:pt x="99" y="82"/>
                    <a:pt x="101" y="81"/>
                  </a:cubicBezTo>
                  <a:cubicBezTo>
                    <a:pt x="102" y="80"/>
                    <a:pt x="104" y="79"/>
                    <a:pt x="104" y="77"/>
                  </a:cubicBezTo>
                  <a:cubicBezTo>
                    <a:pt x="107" y="70"/>
                    <a:pt x="107" y="70"/>
                    <a:pt x="107" y="70"/>
                  </a:cubicBezTo>
                  <a:cubicBezTo>
                    <a:pt x="108" y="66"/>
                    <a:pt x="106" y="62"/>
                    <a:pt x="103" y="61"/>
                  </a:cubicBezTo>
                  <a:close/>
                  <a:moveTo>
                    <a:pt x="65" y="79"/>
                  </a:moveTo>
                  <a:cubicBezTo>
                    <a:pt x="61" y="81"/>
                    <a:pt x="58" y="81"/>
                    <a:pt x="54" y="81"/>
                  </a:cubicBezTo>
                  <a:cubicBezTo>
                    <a:pt x="43" y="81"/>
                    <a:pt x="33" y="75"/>
                    <a:pt x="29" y="66"/>
                  </a:cubicBezTo>
                  <a:cubicBezTo>
                    <a:pt x="23" y="52"/>
                    <a:pt x="29" y="36"/>
                    <a:pt x="42" y="30"/>
                  </a:cubicBezTo>
                  <a:cubicBezTo>
                    <a:pt x="46" y="28"/>
                    <a:pt x="50" y="27"/>
                    <a:pt x="54" y="27"/>
                  </a:cubicBezTo>
                  <a:cubicBezTo>
                    <a:pt x="64" y="27"/>
                    <a:pt x="74" y="33"/>
                    <a:pt x="78" y="43"/>
                  </a:cubicBezTo>
                  <a:cubicBezTo>
                    <a:pt x="85" y="57"/>
                    <a:pt x="79" y="73"/>
                    <a:pt x="65" y="79"/>
                  </a:cubicBezTo>
                  <a:close/>
                  <a:moveTo>
                    <a:pt x="65" y="79"/>
                  </a:moveTo>
                  <a:cubicBezTo>
                    <a:pt x="65" y="79"/>
                    <a:pt x="65" y="79"/>
                    <a:pt x="65" y="7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26632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828800" y="3090863"/>
            <a:ext cx="14001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633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833563" y="3376613"/>
            <a:ext cx="28019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26634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828800" y="4122738"/>
            <a:ext cx="14001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63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833563" y="4408488"/>
            <a:ext cx="28019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26636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828800" y="5199063"/>
            <a:ext cx="14001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63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833563" y="5484813"/>
            <a:ext cx="28019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sp>
        <p:nvSpPr>
          <p:cNvPr id="48" name="出自【趣你的PPT】(微信:qunideppt)：最优质的PPT资源库"/>
          <p:cNvSpPr/>
          <p:nvPr/>
        </p:nvSpPr>
        <p:spPr>
          <a:xfrm>
            <a:off x="947738" y="2058988"/>
            <a:ext cx="711200" cy="715962"/>
          </a:xfrm>
          <a:prstGeom prst="ellipse">
            <a:avLst/>
          </a:prstGeom>
          <a:solidFill>
            <a:srgbClr val="1B483C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1733">
              <a:solidFill>
                <a:schemeClr val="bg1"/>
              </a:solidFill>
            </a:endParaRPr>
          </a:p>
        </p:txBody>
      </p:sp>
      <p:grpSp>
        <p:nvGrpSpPr>
          <p:cNvPr id="49" name="Group 82出自【趣你的PPT】(微信:qunideppt)：最优质的PPT资源库"/>
          <p:cNvGrpSpPr/>
          <p:nvPr/>
        </p:nvGrpSpPr>
        <p:grpSpPr>
          <a:xfrm>
            <a:off x="1142781" y="2223562"/>
            <a:ext cx="366179" cy="377109"/>
            <a:chOff x="3681413" y="3632200"/>
            <a:chExt cx="638175" cy="657225"/>
          </a:xfrm>
          <a:solidFill>
            <a:schemeClr val="bg1"/>
          </a:solidFill>
        </p:grpSpPr>
        <p:sp>
          <p:nvSpPr>
            <p:cNvPr id="5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976688" y="3681413"/>
              <a:ext cx="342900" cy="533400"/>
            </a:xfrm>
            <a:custGeom>
              <a:avLst/>
              <a:gdLst/>
              <a:ahLst/>
              <a:cxnLst>
                <a:cxn ang="0">
                  <a:pos x="135" y="53"/>
                </a:cxn>
                <a:cxn ang="0">
                  <a:pos x="134" y="52"/>
                </a:cxn>
                <a:cxn ang="0">
                  <a:pos x="121" y="47"/>
                </a:cxn>
                <a:cxn ang="0">
                  <a:pos x="112" y="56"/>
                </a:cxn>
                <a:cxn ang="0">
                  <a:pos x="103" y="46"/>
                </a:cxn>
                <a:cxn ang="0">
                  <a:pos x="103" y="46"/>
                </a:cxn>
                <a:cxn ang="0">
                  <a:pos x="91" y="52"/>
                </a:cxn>
                <a:cxn ang="0">
                  <a:pos x="88" y="53"/>
                </a:cxn>
                <a:cxn ang="0">
                  <a:pos x="71" y="55"/>
                </a:cxn>
                <a:cxn ang="0">
                  <a:pos x="29" y="9"/>
                </a:cxn>
                <a:cxn ang="0">
                  <a:pos x="22" y="2"/>
                </a:cxn>
                <a:cxn ang="0">
                  <a:pos x="18" y="1"/>
                </a:cxn>
                <a:cxn ang="0">
                  <a:pos x="10" y="2"/>
                </a:cxn>
                <a:cxn ang="0">
                  <a:pos x="3" y="21"/>
                </a:cxn>
                <a:cxn ang="0">
                  <a:pos x="12" y="36"/>
                </a:cxn>
                <a:cxn ang="0">
                  <a:pos x="16" y="41"/>
                </a:cxn>
                <a:cxn ang="0">
                  <a:pos x="63" y="82"/>
                </a:cxn>
                <a:cxn ang="0">
                  <a:pos x="75" y="84"/>
                </a:cxn>
                <a:cxn ang="0">
                  <a:pos x="75" y="158"/>
                </a:cxn>
                <a:cxn ang="0">
                  <a:pos x="77" y="168"/>
                </a:cxn>
                <a:cxn ang="0">
                  <a:pos x="77" y="170"/>
                </a:cxn>
                <a:cxn ang="0">
                  <a:pos x="77" y="305"/>
                </a:cxn>
                <a:cxn ang="0">
                  <a:pos x="93" y="321"/>
                </a:cxn>
                <a:cxn ang="0">
                  <a:pos x="110" y="305"/>
                </a:cxn>
                <a:cxn ang="0">
                  <a:pos x="110" y="190"/>
                </a:cxn>
                <a:cxn ang="0">
                  <a:pos x="112" y="190"/>
                </a:cxn>
                <a:cxn ang="0">
                  <a:pos x="112" y="190"/>
                </a:cxn>
                <a:cxn ang="0">
                  <a:pos x="112" y="305"/>
                </a:cxn>
                <a:cxn ang="0">
                  <a:pos x="129" y="321"/>
                </a:cxn>
                <a:cxn ang="0">
                  <a:pos x="129" y="321"/>
                </a:cxn>
                <a:cxn ang="0">
                  <a:pos x="146" y="305"/>
                </a:cxn>
                <a:cxn ang="0">
                  <a:pos x="146" y="173"/>
                </a:cxn>
                <a:cxn ang="0">
                  <a:pos x="149" y="175"/>
                </a:cxn>
                <a:cxn ang="0">
                  <a:pos x="155" y="177"/>
                </a:cxn>
                <a:cxn ang="0">
                  <a:pos x="168" y="170"/>
                </a:cxn>
                <a:cxn ang="0">
                  <a:pos x="135" y="53"/>
                </a:cxn>
                <a:cxn ang="0">
                  <a:pos x="112" y="127"/>
                </a:cxn>
                <a:cxn ang="0">
                  <a:pos x="112" y="127"/>
                </a:cxn>
                <a:cxn ang="0">
                  <a:pos x="103" y="115"/>
                </a:cxn>
                <a:cxn ang="0">
                  <a:pos x="112" y="57"/>
                </a:cxn>
                <a:cxn ang="0">
                  <a:pos x="112" y="57"/>
                </a:cxn>
                <a:cxn ang="0">
                  <a:pos x="121" y="115"/>
                </a:cxn>
                <a:cxn ang="0">
                  <a:pos x="112" y="127"/>
                </a:cxn>
                <a:cxn ang="0">
                  <a:pos x="149" y="143"/>
                </a:cxn>
                <a:cxn ang="0">
                  <a:pos x="149" y="103"/>
                </a:cxn>
                <a:cxn ang="0">
                  <a:pos x="149" y="143"/>
                </a:cxn>
                <a:cxn ang="0">
                  <a:pos x="149" y="143"/>
                </a:cxn>
                <a:cxn ang="0">
                  <a:pos x="149" y="143"/>
                </a:cxn>
              </a:cxnLst>
              <a:rect l="0" t="0" r="r" b="b"/>
              <a:pathLst>
                <a:path w="207" h="321">
                  <a:moveTo>
                    <a:pt x="135" y="53"/>
                  </a:moveTo>
                  <a:cubicBezTo>
                    <a:pt x="135" y="53"/>
                    <a:pt x="134" y="52"/>
                    <a:pt x="134" y="52"/>
                  </a:cubicBezTo>
                  <a:cubicBezTo>
                    <a:pt x="130" y="50"/>
                    <a:pt x="126" y="48"/>
                    <a:pt x="121" y="47"/>
                  </a:cubicBezTo>
                  <a:cubicBezTo>
                    <a:pt x="112" y="56"/>
                    <a:pt x="112" y="56"/>
                    <a:pt x="112" y="56"/>
                  </a:cubicBezTo>
                  <a:cubicBezTo>
                    <a:pt x="103" y="46"/>
                    <a:pt x="103" y="46"/>
                    <a:pt x="103" y="46"/>
                  </a:cubicBezTo>
                  <a:cubicBezTo>
                    <a:pt x="103" y="46"/>
                    <a:pt x="103" y="46"/>
                    <a:pt x="103" y="46"/>
                  </a:cubicBezTo>
                  <a:cubicBezTo>
                    <a:pt x="99" y="48"/>
                    <a:pt x="95" y="49"/>
                    <a:pt x="91" y="52"/>
                  </a:cubicBezTo>
                  <a:cubicBezTo>
                    <a:pt x="90" y="52"/>
                    <a:pt x="89" y="52"/>
                    <a:pt x="88" y="53"/>
                  </a:cubicBezTo>
                  <a:cubicBezTo>
                    <a:pt x="82" y="56"/>
                    <a:pt x="77" y="57"/>
                    <a:pt x="71" y="55"/>
                  </a:cubicBezTo>
                  <a:cubicBezTo>
                    <a:pt x="52" y="49"/>
                    <a:pt x="34" y="19"/>
                    <a:pt x="29" y="9"/>
                  </a:cubicBezTo>
                  <a:cubicBezTo>
                    <a:pt x="27" y="6"/>
                    <a:pt x="25" y="4"/>
                    <a:pt x="22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0"/>
                    <a:pt x="13" y="1"/>
                    <a:pt x="10" y="2"/>
                  </a:cubicBezTo>
                  <a:cubicBezTo>
                    <a:pt x="3" y="5"/>
                    <a:pt x="0" y="14"/>
                    <a:pt x="3" y="21"/>
                  </a:cubicBezTo>
                  <a:cubicBezTo>
                    <a:pt x="4" y="23"/>
                    <a:pt x="7" y="29"/>
                    <a:pt x="12" y="36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26" y="56"/>
                    <a:pt x="42" y="75"/>
                    <a:pt x="63" y="82"/>
                  </a:cubicBezTo>
                  <a:cubicBezTo>
                    <a:pt x="67" y="83"/>
                    <a:pt x="71" y="84"/>
                    <a:pt x="75" y="84"/>
                  </a:cubicBezTo>
                  <a:cubicBezTo>
                    <a:pt x="75" y="158"/>
                    <a:pt x="75" y="158"/>
                    <a:pt x="75" y="158"/>
                  </a:cubicBezTo>
                  <a:cubicBezTo>
                    <a:pt x="75" y="162"/>
                    <a:pt x="76" y="165"/>
                    <a:pt x="77" y="168"/>
                  </a:cubicBezTo>
                  <a:cubicBezTo>
                    <a:pt x="77" y="169"/>
                    <a:pt x="77" y="170"/>
                    <a:pt x="77" y="170"/>
                  </a:cubicBezTo>
                  <a:cubicBezTo>
                    <a:pt x="77" y="305"/>
                    <a:pt x="77" y="305"/>
                    <a:pt x="77" y="305"/>
                  </a:cubicBezTo>
                  <a:cubicBezTo>
                    <a:pt x="77" y="314"/>
                    <a:pt x="84" y="321"/>
                    <a:pt x="93" y="321"/>
                  </a:cubicBezTo>
                  <a:cubicBezTo>
                    <a:pt x="103" y="321"/>
                    <a:pt x="110" y="314"/>
                    <a:pt x="110" y="305"/>
                  </a:cubicBezTo>
                  <a:cubicBezTo>
                    <a:pt x="110" y="190"/>
                    <a:pt x="110" y="190"/>
                    <a:pt x="110" y="190"/>
                  </a:cubicBezTo>
                  <a:cubicBezTo>
                    <a:pt x="111" y="190"/>
                    <a:pt x="111" y="190"/>
                    <a:pt x="112" y="190"/>
                  </a:cubicBezTo>
                  <a:cubicBezTo>
                    <a:pt x="112" y="190"/>
                    <a:pt x="112" y="190"/>
                    <a:pt x="112" y="190"/>
                  </a:cubicBezTo>
                  <a:cubicBezTo>
                    <a:pt x="112" y="305"/>
                    <a:pt x="112" y="305"/>
                    <a:pt x="112" y="305"/>
                  </a:cubicBezTo>
                  <a:cubicBezTo>
                    <a:pt x="112" y="314"/>
                    <a:pt x="120" y="321"/>
                    <a:pt x="129" y="321"/>
                  </a:cubicBezTo>
                  <a:cubicBezTo>
                    <a:pt x="129" y="321"/>
                    <a:pt x="129" y="321"/>
                    <a:pt x="129" y="321"/>
                  </a:cubicBezTo>
                  <a:cubicBezTo>
                    <a:pt x="138" y="321"/>
                    <a:pt x="146" y="314"/>
                    <a:pt x="146" y="305"/>
                  </a:cubicBezTo>
                  <a:cubicBezTo>
                    <a:pt x="146" y="173"/>
                    <a:pt x="146" y="173"/>
                    <a:pt x="146" y="173"/>
                  </a:cubicBezTo>
                  <a:cubicBezTo>
                    <a:pt x="146" y="174"/>
                    <a:pt x="147" y="175"/>
                    <a:pt x="149" y="175"/>
                  </a:cubicBezTo>
                  <a:cubicBezTo>
                    <a:pt x="151" y="176"/>
                    <a:pt x="153" y="177"/>
                    <a:pt x="155" y="177"/>
                  </a:cubicBezTo>
                  <a:cubicBezTo>
                    <a:pt x="160" y="177"/>
                    <a:pt x="165" y="174"/>
                    <a:pt x="168" y="170"/>
                  </a:cubicBezTo>
                  <a:cubicBezTo>
                    <a:pt x="207" y="97"/>
                    <a:pt x="153" y="64"/>
                    <a:pt x="135" y="53"/>
                  </a:cubicBezTo>
                  <a:close/>
                  <a:moveTo>
                    <a:pt x="112" y="127"/>
                  </a:moveTo>
                  <a:cubicBezTo>
                    <a:pt x="112" y="127"/>
                    <a:pt x="112" y="127"/>
                    <a:pt x="112" y="127"/>
                  </a:cubicBezTo>
                  <a:cubicBezTo>
                    <a:pt x="103" y="115"/>
                    <a:pt x="103" y="115"/>
                    <a:pt x="103" y="115"/>
                  </a:cubicBezTo>
                  <a:cubicBezTo>
                    <a:pt x="112" y="57"/>
                    <a:pt x="112" y="57"/>
                    <a:pt x="112" y="57"/>
                  </a:cubicBezTo>
                  <a:cubicBezTo>
                    <a:pt x="112" y="57"/>
                    <a:pt x="112" y="57"/>
                    <a:pt x="112" y="57"/>
                  </a:cubicBezTo>
                  <a:cubicBezTo>
                    <a:pt x="121" y="115"/>
                    <a:pt x="121" y="115"/>
                    <a:pt x="121" y="115"/>
                  </a:cubicBezTo>
                  <a:lnTo>
                    <a:pt x="112" y="127"/>
                  </a:lnTo>
                  <a:close/>
                  <a:moveTo>
                    <a:pt x="149" y="143"/>
                  </a:moveTo>
                  <a:cubicBezTo>
                    <a:pt x="149" y="103"/>
                    <a:pt x="149" y="103"/>
                    <a:pt x="149" y="103"/>
                  </a:cubicBezTo>
                  <a:cubicBezTo>
                    <a:pt x="154" y="113"/>
                    <a:pt x="156" y="126"/>
                    <a:pt x="149" y="143"/>
                  </a:cubicBezTo>
                  <a:close/>
                  <a:moveTo>
                    <a:pt x="149" y="143"/>
                  </a:moveTo>
                  <a:cubicBezTo>
                    <a:pt x="149" y="143"/>
                    <a:pt x="149" y="143"/>
                    <a:pt x="149" y="14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102100" y="3633788"/>
              <a:ext cx="119063" cy="120650"/>
            </a:xfrm>
            <a:custGeom>
              <a:avLst/>
              <a:gdLst/>
              <a:ahLst/>
              <a:cxnLst>
                <a:cxn ang="0">
                  <a:pos x="72" y="36"/>
                </a:cxn>
                <a:cxn ang="0">
                  <a:pos x="36" y="72"/>
                </a:cxn>
                <a:cxn ang="0">
                  <a:pos x="0" y="36"/>
                </a:cxn>
                <a:cxn ang="0">
                  <a:pos x="36" y="0"/>
                </a:cxn>
                <a:cxn ang="0">
                  <a:pos x="72" y="36"/>
                </a:cxn>
                <a:cxn ang="0">
                  <a:pos x="72" y="36"/>
                </a:cxn>
                <a:cxn ang="0">
                  <a:pos x="72" y="36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56"/>
                    <a:pt x="56" y="72"/>
                    <a:pt x="36" y="72"/>
                  </a:cubicBez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lose/>
                  <a:moveTo>
                    <a:pt x="72" y="36"/>
                  </a:moveTo>
                  <a:cubicBezTo>
                    <a:pt x="72" y="36"/>
                    <a:pt x="72" y="36"/>
                    <a:pt x="72" y="3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703638" y="3632200"/>
              <a:ext cx="361950" cy="338137"/>
            </a:xfrm>
            <a:custGeom>
              <a:avLst/>
              <a:gdLst/>
              <a:ahLst/>
              <a:cxnLst>
                <a:cxn ang="0">
                  <a:pos x="197" y="203"/>
                </a:cxn>
                <a:cxn ang="0">
                  <a:pos x="20" y="203"/>
                </a:cxn>
                <a:cxn ang="0">
                  <a:pos x="0" y="182"/>
                </a:cxn>
                <a:cxn ang="0">
                  <a:pos x="0" y="20"/>
                </a:cxn>
                <a:cxn ang="0">
                  <a:pos x="20" y="0"/>
                </a:cxn>
                <a:cxn ang="0">
                  <a:pos x="197" y="0"/>
                </a:cxn>
                <a:cxn ang="0">
                  <a:pos x="218" y="20"/>
                </a:cxn>
                <a:cxn ang="0">
                  <a:pos x="218" y="182"/>
                </a:cxn>
                <a:cxn ang="0">
                  <a:pos x="197" y="203"/>
                </a:cxn>
                <a:cxn ang="0">
                  <a:pos x="20" y="13"/>
                </a:cxn>
                <a:cxn ang="0">
                  <a:pos x="13" y="20"/>
                </a:cxn>
                <a:cxn ang="0">
                  <a:pos x="13" y="182"/>
                </a:cxn>
                <a:cxn ang="0">
                  <a:pos x="20" y="189"/>
                </a:cxn>
                <a:cxn ang="0">
                  <a:pos x="197" y="189"/>
                </a:cxn>
                <a:cxn ang="0">
                  <a:pos x="204" y="182"/>
                </a:cxn>
                <a:cxn ang="0">
                  <a:pos x="204" y="20"/>
                </a:cxn>
                <a:cxn ang="0">
                  <a:pos x="197" y="13"/>
                </a:cxn>
                <a:cxn ang="0">
                  <a:pos x="20" y="13"/>
                </a:cxn>
                <a:cxn ang="0">
                  <a:pos x="20" y="13"/>
                </a:cxn>
                <a:cxn ang="0">
                  <a:pos x="20" y="13"/>
                </a:cxn>
              </a:cxnLst>
              <a:rect l="0" t="0" r="r" b="b"/>
              <a:pathLst>
                <a:path w="218" h="203">
                  <a:moveTo>
                    <a:pt x="197" y="203"/>
                  </a:moveTo>
                  <a:cubicBezTo>
                    <a:pt x="20" y="203"/>
                    <a:pt x="20" y="203"/>
                    <a:pt x="20" y="203"/>
                  </a:cubicBezTo>
                  <a:cubicBezTo>
                    <a:pt x="9" y="203"/>
                    <a:pt x="0" y="194"/>
                    <a:pt x="0" y="18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97" y="0"/>
                    <a:pt x="197" y="0"/>
                    <a:pt x="197" y="0"/>
                  </a:cubicBezTo>
                  <a:cubicBezTo>
                    <a:pt x="208" y="0"/>
                    <a:pt x="218" y="9"/>
                    <a:pt x="218" y="20"/>
                  </a:cubicBezTo>
                  <a:cubicBezTo>
                    <a:pt x="218" y="182"/>
                    <a:pt x="218" y="182"/>
                    <a:pt x="218" y="182"/>
                  </a:cubicBezTo>
                  <a:cubicBezTo>
                    <a:pt x="218" y="194"/>
                    <a:pt x="208" y="203"/>
                    <a:pt x="197" y="203"/>
                  </a:cubicBezTo>
                  <a:close/>
                  <a:moveTo>
                    <a:pt x="20" y="13"/>
                  </a:moveTo>
                  <a:cubicBezTo>
                    <a:pt x="16" y="13"/>
                    <a:pt x="13" y="16"/>
                    <a:pt x="13" y="20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3" y="186"/>
                    <a:pt x="16" y="189"/>
                    <a:pt x="20" y="189"/>
                  </a:cubicBezTo>
                  <a:cubicBezTo>
                    <a:pt x="197" y="189"/>
                    <a:pt x="197" y="189"/>
                    <a:pt x="197" y="189"/>
                  </a:cubicBezTo>
                  <a:cubicBezTo>
                    <a:pt x="201" y="189"/>
                    <a:pt x="204" y="186"/>
                    <a:pt x="204" y="182"/>
                  </a:cubicBezTo>
                  <a:cubicBezTo>
                    <a:pt x="204" y="20"/>
                    <a:pt x="204" y="20"/>
                    <a:pt x="204" y="20"/>
                  </a:cubicBezTo>
                  <a:cubicBezTo>
                    <a:pt x="204" y="16"/>
                    <a:pt x="201" y="13"/>
                    <a:pt x="197" y="13"/>
                  </a:cubicBezTo>
                  <a:lnTo>
                    <a:pt x="20" y="13"/>
                  </a:lnTo>
                  <a:close/>
                  <a:moveTo>
                    <a:pt x="20" y="13"/>
                  </a:moveTo>
                  <a:cubicBezTo>
                    <a:pt x="20" y="13"/>
                    <a:pt x="20" y="13"/>
                    <a:pt x="20" y="1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743325" y="4003675"/>
              <a:ext cx="96838" cy="93662"/>
            </a:xfrm>
            <a:custGeom>
              <a:avLst/>
              <a:gdLst/>
              <a:ahLst/>
              <a:cxnLst>
                <a:cxn ang="0">
                  <a:pos x="58" y="29"/>
                </a:cxn>
                <a:cxn ang="0">
                  <a:pos x="29" y="57"/>
                </a:cxn>
                <a:cxn ang="0">
                  <a:pos x="0" y="29"/>
                </a:cxn>
                <a:cxn ang="0">
                  <a:pos x="29" y="0"/>
                </a:cxn>
                <a:cxn ang="0">
                  <a:pos x="58" y="29"/>
                </a:cxn>
                <a:cxn ang="0">
                  <a:pos x="58" y="29"/>
                </a:cxn>
                <a:cxn ang="0">
                  <a:pos x="58" y="29"/>
                </a:cxn>
              </a:cxnLst>
              <a:rect l="0" t="0" r="r" b="b"/>
              <a:pathLst>
                <a:path w="58" h="57">
                  <a:moveTo>
                    <a:pt x="58" y="29"/>
                  </a:moveTo>
                  <a:cubicBezTo>
                    <a:pt x="58" y="45"/>
                    <a:pt x="45" y="57"/>
                    <a:pt x="29" y="57"/>
                  </a:cubicBezTo>
                  <a:cubicBezTo>
                    <a:pt x="13" y="57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lose/>
                  <a:moveTo>
                    <a:pt x="58" y="29"/>
                  </a:moveTo>
                  <a:cubicBezTo>
                    <a:pt x="58" y="29"/>
                    <a:pt x="58" y="29"/>
                    <a:pt x="58" y="2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695700" y="4100513"/>
              <a:ext cx="192088" cy="106362"/>
            </a:xfrm>
            <a:custGeom>
              <a:avLst/>
              <a:gdLst/>
              <a:ahLst/>
              <a:cxnLst>
                <a:cxn ang="0">
                  <a:pos x="25" y="64"/>
                </a:cxn>
                <a:cxn ang="0">
                  <a:pos x="29" y="44"/>
                </a:cxn>
                <a:cxn ang="0">
                  <a:pos x="29" y="64"/>
                </a:cxn>
                <a:cxn ang="0">
                  <a:pos x="58" y="64"/>
                </a:cxn>
                <a:cxn ang="0">
                  <a:pos x="51" y="54"/>
                </a:cxn>
                <a:cxn ang="0">
                  <a:pos x="58" y="8"/>
                </a:cxn>
                <a:cxn ang="0">
                  <a:pos x="58" y="8"/>
                </a:cxn>
                <a:cxn ang="0">
                  <a:pos x="65" y="54"/>
                </a:cxn>
                <a:cxn ang="0">
                  <a:pos x="58" y="64"/>
                </a:cxn>
                <a:cxn ang="0">
                  <a:pos x="87" y="64"/>
                </a:cxn>
                <a:cxn ang="0">
                  <a:pos x="87" y="44"/>
                </a:cxn>
                <a:cxn ang="0">
                  <a:pos x="91" y="64"/>
                </a:cxn>
                <a:cxn ang="0">
                  <a:pos x="114" y="64"/>
                </a:cxn>
                <a:cxn ang="0">
                  <a:pos x="77" y="5"/>
                </a:cxn>
                <a:cxn ang="0">
                  <a:pos x="76" y="5"/>
                </a:cxn>
                <a:cxn ang="0">
                  <a:pos x="65" y="0"/>
                </a:cxn>
                <a:cxn ang="0">
                  <a:pos x="58" y="7"/>
                </a:cxn>
                <a:cxn ang="0">
                  <a:pos x="51" y="0"/>
                </a:cxn>
                <a:cxn ang="0">
                  <a:pos x="51" y="0"/>
                </a:cxn>
                <a:cxn ang="0">
                  <a:pos x="40" y="5"/>
                </a:cxn>
                <a:cxn ang="0">
                  <a:pos x="39" y="5"/>
                </a:cxn>
                <a:cxn ang="0">
                  <a:pos x="2" y="64"/>
                </a:cxn>
                <a:cxn ang="0">
                  <a:pos x="25" y="64"/>
                </a:cxn>
                <a:cxn ang="0">
                  <a:pos x="25" y="64"/>
                </a:cxn>
                <a:cxn ang="0">
                  <a:pos x="25" y="64"/>
                </a:cxn>
              </a:cxnLst>
              <a:rect l="0" t="0" r="r" b="b"/>
              <a:pathLst>
                <a:path w="116" h="64">
                  <a:moveTo>
                    <a:pt x="25" y="64"/>
                  </a:moveTo>
                  <a:cubicBezTo>
                    <a:pt x="24" y="56"/>
                    <a:pt x="26" y="49"/>
                    <a:pt x="29" y="4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44"/>
                    <a:pt x="87" y="44"/>
                    <a:pt x="87" y="44"/>
                  </a:cubicBezTo>
                  <a:cubicBezTo>
                    <a:pt x="90" y="49"/>
                    <a:pt x="92" y="56"/>
                    <a:pt x="91" y="64"/>
                  </a:cubicBezTo>
                  <a:cubicBezTo>
                    <a:pt x="114" y="64"/>
                    <a:pt x="114" y="64"/>
                    <a:pt x="114" y="64"/>
                  </a:cubicBezTo>
                  <a:cubicBezTo>
                    <a:pt x="116" y="29"/>
                    <a:pt x="88" y="12"/>
                    <a:pt x="77" y="5"/>
                  </a:cubicBezTo>
                  <a:cubicBezTo>
                    <a:pt x="77" y="5"/>
                    <a:pt x="76" y="5"/>
                    <a:pt x="76" y="5"/>
                  </a:cubicBezTo>
                  <a:cubicBezTo>
                    <a:pt x="72" y="2"/>
                    <a:pt x="69" y="1"/>
                    <a:pt x="65" y="0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7" y="1"/>
                    <a:pt x="44" y="2"/>
                    <a:pt x="40" y="5"/>
                  </a:cubicBezTo>
                  <a:cubicBezTo>
                    <a:pt x="40" y="5"/>
                    <a:pt x="39" y="5"/>
                    <a:pt x="39" y="5"/>
                  </a:cubicBezTo>
                  <a:cubicBezTo>
                    <a:pt x="28" y="12"/>
                    <a:pt x="0" y="29"/>
                    <a:pt x="2" y="64"/>
                  </a:cubicBezTo>
                  <a:lnTo>
                    <a:pt x="25" y="64"/>
                  </a:lnTo>
                  <a:close/>
                  <a:moveTo>
                    <a:pt x="25" y="64"/>
                  </a:moveTo>
                  <a:cubicBezTo>
                    <a:pt x="25" y="64"/>
                    <a:pt x="25" y="64"/>
                    <a:pt x="25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929063" y="4003675"/>
              <a:ext cx="93663" cy="93662"/>
            </a:xfrm>
            <a:custGeom>
              <a:avLst/>
              <a:gdLst/>
              <a:ahLst/>
              <a:cxnLst>
                <a:cxn ang="0">
                  <a:pos x="57" y="29"/>
                </a:cxn>
                <a:cxn ang="0">
                  <a:pos x="28" y="57"/>
                </a:cxn>
                <a:cxn ang="0">
                  <a:pos x="0" y="29"/>
                </a:cxn>
                <a:cxn ang="0">
                  <a:pos x="28" y="0"/>
                </a:cxn>
                <a:cxn ang="0">
                  <a:pos x="57" y="29"/>
                </a:cxn>
                <a:cxn ang="0">
                  <a:pos x="57" y="29"/>
                </a:cxn>
                <a:cxn ang="0">
                  <a:pos x="57" y="29"/>
                </a:cxn>
              </a:cxnLst>
              <a:rect l="0" t="0" r="r" b="b"/>
              <a:pathLst>
                <a:path w="57" h="57">
                  <a:moveTo>
                    <a:pt x="57" y="29"/>
                  </a:moveTo>
                  <a:cubicBezTo>
                    <a:pt x="57" y="45"/>
                    <a:pt x="44" y="57"/>
                    <a:pt x="28" y="57"/>
                  </a:cubicBezTo>
                  <a:cubicBezTo>
                    <a:pt x="13" y="57"/>
                    <a:pt x="0" y="45"/>
                    <a:pt x="0" y="29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4" y="0"/>
                    <a:pt x="57" y="13"/>
                    <a:pt x="57" y="29"/>
                  </a:cubicBezTo>
                  <a:close/>
                  <a:moveTo>
                    <a:pt x="57" y="29"/>
                  </a:moveTo>
                  <a:cubicBezTo>
                    <a:pt x="57" y="29"/>
                    <a:pt x="57" y="29"/>
                    <a:pt x="57" y="2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879850" y="4100513"/>
              <a:ext cx="192088" cy="106362"/>
            </a:xfrm>
            <a:custGeom>
              <a:avLst/>
              <a:gdLst/>
              <a:ahLst/>
              <a:cxnLst>
                <a:cxn ang="0">
                  <a:pos x="25" y="64"/>
                </a:cxn>
                <a:cxn ang="0">
                  <a:pos x="29" y="44"/>
                </a:cxn>
                <a:cxn ang="0">
                  <a:pos x="29" y="64"/>
                </a:cxn>
                <a:cxn ang="0">
                  <a:pos x="58" y="64"/>
                </a:cxn>
                <a:cxn ang="0">
                  <a:pos x="51" y="54"/>
                </a:cxn>
                <a:cxn ang="0">
                  <a:pos x="58" y="8"/>
                </a:cxn>
                <a:cxn ang="0">
                  <a:pos x="58" y="8"/>
                </a:cxn>
                <a:cxn ang="0">
                  <a:pos x="65" y="54"/>
                </a:cxn>
                <a:cxn ang="0">
                  <a:pos x="59" y="64"/>
                </a:cxn>
                <a:cxn ang="0">
                  <a:pos x="88" y="64"/>
                </a:cxn>
                <a:cxn ang="0">
                  <a:pos x="88" y="44"/>
                </a:cxn>
                <a:cxn ang="0">
                  <a:pos x="92" y="64"/>
                </a:cxn>
                <a:cxn ang="0">
                  <a:pos x="114" y="64"/>
                </a:cxn>
                <a:cxn ang="0">
                  <a:pos x="77" y="5"/>
                </a:cxn>
                <a:cxn ang="0">
                  <a:pos x="76" y="5"/>
                </a:cxn>
                <a:cxn ang="0">
                  <a:pos x="66" y="0"/>
                </a:cxn>
                <a:cxn ang="0">
                  <a:pos x="58" y="7"/>
                </a:cxn>
                <a:cxn ang="0">
                  <a:pos x="52" y="0"/>
                </a:cxn>
                <a:cxn ang="0">
                  <a:pos x="51" y="0"/>
                </a:cxn>
                <a:cxn ang="0">
                  <a:pos x="41" y="5"/>
                </a:cxn>
                <a:cxn ang="0">
                  <a:pos x="39" y="5"/>
                </a:cxn>
                <a:cxn ang="0">
                  <a:pos x="3" y="64"/>
                </a:cxn>
                <a:cxn ang="0">
                  <a:pos x="25" y="64"/>
                </a:cxn>
                <a:cxn ang="0">
                  <a:pos x="25" y="64"/>
                </a:cxn>
                <a:cxn ang="0">
                  <a:pos x="25" y="64"/>
                </a:cxn>
              </a:cxnLst>
              <a:rect l="0" t="0" r="r" b="b"/>
              <a:pathLst>
                <a:path w="116" h="64">
                  <a:moveTo>
                    <a:pt x="25" y="64"/>
                  </a:moveTo>
                  <a:cubicBezTo>
                    <a:pt x="24" y="56"/>
                    <a:pt x="26" y="49"/>
                    <a:pt x="29" y="4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65" y="54"/>
                    <a:pt x="65" y="54"/>
                    <a:pt x="65" y="54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91" y="49"/>
                    <a:pt x="92" y="56"/>
                    <a:pt x="92" y="64"/>
                  </a:cubicBezTo>
                  <a:cubicBezTo>
                    <a:pt x="114" y="64"/>
                    <a:pt x="114" y="64"/>
                    <a:pt x="114" y="64"/>
                  </a:cubicBezTo>
                  <a:cubicBezTo>
                    <a:pt x="116" y="29"/>
                    <a:pt x="88" y="12"/>
                    <a:pt x="77" y="5"/>
                  </a:cubicBezTo>
                  <a:cubicBezTo>
                    <a:pt x="77" y="5"/>
                    <a:pt x="76" y="5"/>
                    <a:pt x="76" y="5"/>
                  </a:cubicBezTo>
                  <a:cubicBezTo>
                    <a:pt x="73" y="2"/>
                    <a:pt x="69" y="1"/>
                    <a:pt x="66" y="0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8" y="1"/>
                    <a:pt x="44" y="2"/>
                    <a:pt x="41" y="5"/>
                  </a:cubicBezTo>
                  <a:cubicBezTo>
                    <a:pt x="40" y="5"/>
                    <a:pt x="40" y="5"/>
                    <a:pt x="39" y="5"/>
                  </a:cubicBezTo>
                  <a:cubicBezTo>
                    <a:pt x="28" y="12"/>
                    <a:pt x="0" y="29"/>
                    <a:pt x="3" y="64"/>
                  </a:cubicBezTo>
                  <a:lnTo>
                    <a:pt x="25" y="64"/>
                  </a:lnTo>
                  <a:close/>
                  <a:moveTo>
                    <a:pt x="25" y="64"/>
                  </a:moveTo>
                  <a:cubicBezTo>
                    <a:pt x="25" y="64"/>
                    <a:pt x="25" y="64"/>
                    <a:pt x="25" y="6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81413" y="4222750"/>
              <a:ext cx="542925" cy="666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5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795713" y="3709988"/>
              <a:ext cx="177800" cy="179387"/>
            </a:xfrm>
            <a:custGeom>
              <a:avLst/>
              <a:gdLst/>
              <a:ahLst/>
              <a:cxnLst>
                <a:cxn ang="0">
                  <a:pos x="103" y="61"/>
                </a:cxn>
                <a:cxn ang="0">
                  <a:pos x="97" y="59"/>
                </a:cxn>
                <a:cxn ang="0">
                  <a:pos x="97" y="46"/>
                </a:cxn>
                <a:cxn ang="0">
                  <a:pos x="102" y="44"/>
                </a:cxn>
                <a:cxn ang="0">
                  <a:pos x="105" y="35"/>
                </a:cxn>
                <a:cxn ang="0">
                  <a:pos x="102" y="28"/>
                </a:cxn>
                <a:cxn ang="0">
                  <a:pos x="93" y="24"/>
                </a:cxn>
                <a:cxn ang="0">
                  <a:pos x="88" y="27"/>
                </a:cxn>
                <a:cxn ang="0">
                  <a:pos x="78" y="18"/>
                </a:cxn>
                <a:cxn ang="0">
                  <a:pos x="81" y="13"/>
                </a:cxn>
                <a:cxn ang="0">
                  <a:pos x="76" y="4"/>
                </a:cxn>
                <a:cxn ang="0">
                  <a:pos x="69" y="1"/>
                </a:cxn>
                <a:cxn ang="0">
                  <a:pos x="60" y="5"/>
                </a:cxn>
                <a:cxn ang="0">
                  <a:pos x="58" y="11"/>
                </a:cxn>
                <a:cxn ang="0">
                  <a:pos x="46" y="11"/>
                </a:cxn>
                <a:cxn ang="0">
                  <a:pos x="43" y="6"/>
                </a:cxn>
                <a:cxn ang="0">
                  <a:pos x="34" y="3"/>
                </a:cxn>
                <a:cxn ang="0">
                  <a:pos x="27" y="6"/>
                </a:cxn>
                <a:cxn ang="0">
                  <a:pos x="24" y="15"/>
                </a:cxn>
                <a:cxn ang="0">
                  <a:pos x="26" y="20"/>
                </a:cxn>
                <a:cxn ang="0">
                  <a:pos x="18" y="30"/>
                </a:cxn>
                <a:cxn ang="0">
                  <a:pos x="12" y="28"/>
                </a:cxn>
                <a:cxn ang="0">
                  <a:pos x="3" y="32"/>
                </a:cxn>
                <a:cxn ang="0">
                  <a:pos x="1" y="39"/>
                </a:cxn>
                <a:cxn ang="0">
                  <a:pos x="1" y="44"/>
                </a:cxn>
                <a:cxn ang="0">
                  <a:pos x="5" y="48"/>
                </a:cxn>
                <a:cxn ang="0">
                  <a:pos x="10" y="50"/>
                </a:cxn>
                <a:cxn ang="0">
                  <a:pos x="11" y="62"/>
                </a:cxn>
                <a:cxn ang="0">
                  <a:pos x="5" y="65"/>
                </a:cxn>
                <a:cxn ang="0">
                  <a:pos x="2" y="74"/>
                </a:cxn>
                <a:cxn ang="0">
                  <a:pos x="5" y="81"/>
                </a:cxn>
                <a:cxn ang="0">
                  <a:pos x="14" y="84"/>
                </a:cxn>
                <a:cxn ang="0">
                  <a:pos x="20" y="82"/>
                </a:cxn>
                <a:cxn ang="0">
                  <a:pos x="29" y="90"/>
                </a:cxn>
                <a:cxn ang="0">
                  <a:pos x="27" y="96"/>
                </a:cxn>
                <a:cxn ang="0">
                  <a:pos x="27" y="101"/>
                </a:cxn>
                <a:cxn ang="0">
                  <a:pos x="31" y="105"/>
                </a:cxn>
                <a:cxn ang="0">
                  <a:pos x="38" y="107"/>
                </a:cxn>
                <a:cxn ang="0">
                  <a:pos x="43" y="107"/>
                </a:cxn>
                <a:cxn ang="0">
                  <a:pos x="47" y="103"/>
                </a:cxn>
                <a:cxn ang="0">
                  <a:pos x="49" y="98"/>
                </a:cxn>
                <a:cxn ang="0">
                  <a:pos x="62" y="97"/>
                </a:cxn>
                <a:cxn ang="0">
                  <a:pos x="64" y="103"/>
                </a:cxn>
                <a:cxn ang="0">
                  <a:pos x="73" y="106"/>
                </a:cxn>
                <a:cxn ang="0">
                  <a:pos x="80" y="103"/>
                </a:cxn>
                <a:cxn ang="0">
                  <a:pos x="84" y="94"/>
                </a:cxn>
                <a:cxn ang="0">
                  <a:pos x="81" y="88"/>
                </a:cxn>
                <a:cxn ang="0">
                  <a:pos x="90" y="79"/>
                </a:cxn>
                <a:cxn ang="0">
                  <a:pos x="95" y="81"/>
                </a:cxn>
                <a:cxn ang="0">
                  <a:pos x="101" y="81"/>
                </a:cxn>
                <a:cxn ang="0">
                  <a:pos x="104" y="77"/>
                </a:cxn>
                <a:cxn ang="0">
                  <a:pos x="107" y="70"/>
                </a:cxn>
                <a:cxn ang="0">
                  <a:pos x="103" y="61"/>
                </a:cxn>
                <a:cxn ang="0">
                  <a:pos x="65" y="79"/>
                </a:cxn>
                <a:cxn ang="0">
                  <a:pos x="54" y="81"/>
                </a:cxn>
                <a:cxn ang="0">
                  <a:pos x="29" y="66"/>
                </a:cxn>
                <a:cxn ang="0">
                  <a:pos x="42" y="30"/>
                </a:cxn>
                <a:cxn ang="0">
                  <a:pos x="54" y="27"/>
                </a:cxn>
                <a:cxn ang="0">
                  <a:pos x="78" y="43"/>
                </a:cxn>
                <a:cxn ang="0">
                  <a:pos x="65" y="79"/>
                </a:cxn>
                <a:cxn ang="0">
                  <a:pos x="65" y="79"/>
                </a:cxn>
                <a:cxn ang="0">
                  <a:pos x="65" y="79"/>
                </a:cxn>
              </a:cxnLst>
              <a:rect l="0" t="0" r="r" b="b"/>
              <a:pathLst>
                <a:path w="108" h="108">
                  <a:moveTo>
                    <a:pt x="103" y="61"/>
                  </a:moveTo>
                  <a:cubicBezTo>
                    <a:pt x="97" y="59"/>
                    <a:pt x="97" y="59"/>
                    <a:pt x="97" y="59"/>
                  </a:cubicBezTo>
                  <a:cubicBezTo>
                    <a:pt x="98" y="55"/>
                    <a:pt x="97" y="51"/>
                    <a:pt x="97" y="46"/>
                  </a:cubicBezTo>
                  <a:cubicBezTo>
                    <a:pt x="102" y="44"/>
                    <a:pt x="102" y="44"/>
                    <a:pt x="102" y="44"/>
                  </a:cubicBezTo>
                  <a:cubicBezTo>
                    <a:pt x="106" y="42"/>
                    <a:pt x="107" y="38"/>
                    <a:pt x="105" y="35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1" y="24"/>
                    <a:pt x="97" y="23"/>
                    <a:pt x="93" y="24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85" y="24"/>
                    <a:pt x="82" y="21"/>
                    <a:pt x="78" y="18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2" y="9"/>
                    <a:pt x="80" y="5"/>
                    <a:pt x="76" y="4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6" y="0"/>
                    <a:pt x="62" y="2"/>
                    <a:pt x="60" y="5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4" y="10"/>
                    <a:pt x="50" y="11"/>
                    <a:pt x="46" y="11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2" y="2"/>
                    <a:pt x="38" y="1"/>
                    <a:pt x="34" y="3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4" y="7"/>
                    <a:pt x="22" y="11"/>
                    <a:pt x="24" y="15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3" y="23"/>
                    <a:pt x="20" y="26"/>
                    <a:pt x="18" y="30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9" y="26"/>
                    <a:pt x="4" y="28"/>
                    <a:pt x="3" y="32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41"/>
                    <a:pt x="0" y="42"/>
                    <a:pt x="1" y="44"/>
                  </a:cubicBezTo>
                  <a:cubicBezTo>
                    <a:pt x="2" y="46"/>
                    <a:pt x="3" y="47"/>
                    <a:pt x="5" y="48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4"/>
                    <a:pt x="10" y="58"/>
                    <a:pt x="11" y="62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2" y="66"/>
                    <a:pt x="0" y="71"/>
                    <a:pt x="2" y="74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7" y="84"/>
                    <a:pt x="11" y="86"/>
                    <a:pt x="14" y="84"/>
                  </a:cubicBezTo>
                  <a:cubicBezTo>
                    <a:pt x="20" y="82"/>
                    <a:pt x="20" y="82"/>
                    <a:pt x="20" y="82"/>
                  </a:cubicBezTo>
                  <a:cubicBezTo>
                    <a:pt x="22" y="85"/>
                    <a:pt x="26" y="88"/>
                    <a:pt x="29" y="90"/>
                  </a:cubicBezTo>
                  <a:cubicBezTo>
                    <a:pt x="27" y="96"/>
                    <a:pt x="27" y="96"/>
                    <a:pt x="27" y="96"/>
                  </a:cubicBezTo>
                  <a:cubicBezTo>
                    <a:pt x="26" y="98"/>
                    <a:pt x="26" y="100"/>
                    <a:pt x="27" y="101"/>
                  </a:cubicBezTo>
                  <a:cubicBezTo>
                    <a:pt x="28" y="103"/>
                    <a:pt x="29" y="104"/>
                    <a:pt x="31" y="105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40" y="108"/>
                    <a:pt x="42" y="108"/>
                    <a:pt x="43" y="107"/>
                  </a:cubicBezTo>
                  <a:cubicBezTo>
                    <a:pt x="45" y="107"/>
                    <a:pt x="46" y="105"/>
                    <a:pt x="47" y="103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3" y="98"/>
                    <a:pt x="57" y="98"/>
                    <a:pt x="62" y="97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6" y="106"/>
                    <a:pt x="70" y="108"/>
                    <a:pt x="73" y="106"/>
                  </a:cubicBezTo>
                  <a:cubicBezTo>
                    <a:pt x="80" y="103"/>
                    <a:pt x="80" y="103"/>
                    <a:pt x="80" y="103"/>
                  </a:cubicBezTo>
                  <a:cubicBezTo>
                    <a:pt x="84" y="101"/>
                    <a:pt x="85" y="97"/>
                    <a:pt x="84" y="94"/>
                  </a:cubicBezTo>
                  <a:cubicBezTo>
                    <a:pt x="81" y="88"/>
                    <a:pt x="81" y="88"/>
                    <a:pt x="81" y="88"/>
                  </a:cubicBezTo>
                  <a:cubicBezTo>
                    <a:pt x="84" y="86"/>
                    <a:pt x="87" y="82"/>
                    <a:pt x="90" y="79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97" y="82"/>
                    <a:pt x="99" y="82"/>
                    <a:pt x="101" y="81"/>
                  </a:cubicBezTo>
                  <a:cubicBezTo>
                    <a:pt x="102" y="80"/>
                    <a:pt x="104" y="79"/>
                    <a:pt x="104" y="77"/>
                  </a:cubicBezTo>
                  <a:cubicBezTo>
                    <a:pt x="107" y="70"/>
                    <a:pt x="107" y="70"/>
                    <a:pt x="107" y="70"/>
                  </a:cubicBezTo>
                  <a:cubicBezTo>
                    <a:pt x="108" y="66"/>
                    <a:pt x="106" y="62"/>
                    <a:pt x="103" y="61"/>
                  </a:cubicBezTo>
                  <a:close/>
                  <a:moveTo>
                    <a:pt x="65" y="79"/>
                  </a:moveTo>
                  <a:cubicBezTo>
                    <a:pt x="61" y="81"/>
                    <a:pt x="58" y="81"/>
                    <a:pt x="54" y="81"/>
                  </a:cubicBezTo>
                  <a:cubicBezTo>
                    <a:pt x="43" y="81"/>
                    <a:pt x="33" y="75"/>
                    <a:pt x="29" y="66"/>
                  </a:cubicBezTo>
                  <a:cubicBezTo>
                    <a:pt x="23" y="52"/>
                    <a:pt x="29" y="36"/>
                    <a:pt x="42" y="30"/>
                  </a:cubicBezTo>
                  <a:cubicBezTo>
                    <a:pt x="46" y="28"/>
                    <a:pt x="50" y="27"/>
                    <a:pt x="54" y="27"/>
                  </a:cubicBezTo>
                  <a:cubicBezTo>
                    <a:pt x="64" y="27"/>
                    <a:pt x="74" y="33"/>
                    <a:pt x="78" y="43"/>
                  </a:cubicBezTo>
                  <a:cubicBezTo>
                    <a:pt x="85" y="57"/>
                    <a:pt x="79" y="73"/>
                    <a:pt x="65" y="79"/>
                  </a:cubicBezTo>
                  <a:close/>
                  <a:moveTo>
                    <a:pt x="65" y="79"/>
                  </a:moveTo>
                  <a:cubicBezTo>
                    <a:pt x="65" y="79"/>
                    <a:pt x="65" y="79"/>
                    <a:pt x="65" y="79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26640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828800" y="2100263"/>
            <a:ext cx="14001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Tx/>
              <a:buNone/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输入标题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641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833563" y="2386013"/>
            <a:ext cx="28019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2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本模板来自微信公众号：趣你的</a:t>
            </a:r>
            <a:r>
              <a:rPr lang="en-US" altLang="zh-CN" sz="1200" spc="300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</a:p>
        </p:txBody>
      </p:sp>
      <p:pic>
        <p:nvPicPr>
          <p:cNvPr id="26642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9" r="20140"/>
          <a:stretch>
            <a:fillRect/>
          </a:stretch>
        </p:blipFill>
        <p:spPr bwMode="auto">
          <a:xfrm>
            <a:off x="5205413" y="1912938"/>
            <a:ext cx="6173787" cy="396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出自【趣你的PPT】(微信:qunideppt)：最优质的PPT资源库"/>
          <p:cNvSpPr/>
          <p:nvPr/>
        </p:nvSpPr>
        <p:spPr bwMode="auto">
          <a:xfrm>
            <a:off x="531813" y="315913"/>
            <a:ext cx="255587" cy="255587"/>
          </a:xfrm>
          <a:prstGeom prst="chevron">
            <a:avLst/>
          </a:prstGeom>
          <a:solidFill>
            <a:srgbClr val="1B483C"/>
          </a:solidFill>
          <a:ln>
            <a:solidFill>
              <a:srgbClr val="1B4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6" name="出自【趣你的PPT】(微信:qunideppt)：最优质的PPT资源库"/>
          <p:cNvSpPr/>
          <p:nvPr/>
        </p:nvSpPr>
        <p:spPr bwMode="auto">
          <a:xfrm>
            <a:off x="358775" y="315913"/>
            <a:ext cx="257175" cy="255587"/>
          </a:xfrm>
          <a:prstGeom prst="chevron">
            <a:avLst/>
          </a:prstGeom>
          <a:solidFill>
            <a:srgbClr val="595959"/>
          </a:solid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7" name="出自【趣你的PPT】(微信:qunideppt)：最优质的PPT资源库"/>
          <p:cNvSpPr/>
          <p:nvPr/>
        </p:nvSpPr>
        <p:spPr bwMode="auto">
          <a:xfrm>
            <a:off x="171450" y="315913"/>
            <a:ext cx="255588" cy="255587"/>
          </a:xfrm>
          <a:prstGeom prst="chevron">
            <a:avLst/>
          </a:prstGeom>
          <a:solidFill>
            <a:srgbClr val="1B483C"/>
          </a:solidFill>
          <a:ln>
            <a:solidFill>
              <a:srgbClr val="1B4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8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03275" y="287338"/>
            <a:ext cx="15700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输入您的标题</a:t>
            </a:r>
          </a:p>
        </p:txBody>
      </p:sp>
    </p:spTree>
    <p:extLst>
      <p:ext uri="{BB962C8B-B14F-4D97-AF65-F5344CB8AC3E}">
        <p14:creationId xmlns:p14="http://schemas.microsoft.com/office/powerpoint/2010/main" val="3215360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2609</Words>
  <Application>Microsoft Office PowerPoint</Application>
  <PresentationFormat>宽屏</PresentationFormat>
  <Paragraphs>313</Paragraphs>
  <Slides>31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9" baseType="lpstr">
      <vt:lpstr>FontAwesome</vt:lpstr>
      <vt:lpstr>Franchise</vt:lpstr>
      <vt:lpstr>Gill Sans</vt:lpstr>
      <vt:lpstr>Helvetica Neue</vt:lpstr>
      <vt:lpstr>Lato Regular</vt:lpstr>
      <vt:lpstr>Open Sans</vt:lpstr>
      <vt:lpstr>Open Sans Light</vt:lpstr>
      <vt:lpstr>Roboto light</vt:lpstr>
      <vt:lpstr>TitilliumText22L Lt</vt:lpstr>
      <vt:lpstr>等线</vt:lpstr>
      <vt:lpstr>等线 Light</vt:lpstr>
      <vt:lpstr>方正正中黑简体</vt:lpstr>
      <vt:lpstr>宋体</vt:lpstr>
      <vt:lpstr>微软雅黑</vt:lpstr>
      <vt:lpstr>Arial</vt:lpstr>
      <vt:lpstr>Calibri</vt:lpstr>
      <vt:lpstr>Impact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ZhuLong</cp:lastModifiedBy>
  <cp:revision>14</cp:revision>
  <dcterms:created xsi:type="dcterms:W3CDTF">2015-12-24T14:02:24Z</dcterms:created>
  <dcterms:modified xsi:type="dcterms:W3CDTF">2016-07-04T04:58:38Z</dcterms:modified>
</cp:coreProperties>
</file>